
<file path=[Content_Types].xml><?xml version="1.0" encoding="utf-8"?>
<Types xmlns="http://schemas.openxmlformats.org/package/2006/content-types">
  <Override PartName="/ppt/tags/tag8.xml" ContentType="application/vnd.openxmlformats-officedocument.presentationml.tags+xml"/>
  <Override PartName="/ppt/tags/tag104.xml" ContentType="application/vnd.openxmlformats-officedocument.presentationml.tags+xml"/>
  <Override PartName="/ppt/tags/tag140.xml" ContentType="application/vnd.openxmlformats-officedocument.presentationml.tags+xml"/>
  <Override PartName="/ppt/tags/tag151.xml" ContentType="application/vnd.openxmlformats-officedocument.presentationml.tags+xml"/>
  <Override PartName="/ppt/notesSlides/notesSlide2.xml" ContentType="application/vnd.openxmlformats-officedocument.presentationml.notesSlide+xml"/>
  <Override PartName="/ppt/slideLayouts/slideLayout2.xml" ContentType="application/vnd.openxmlformats-officedocument.presentationml.slideLayout+xml"/>
  <Override PartName="/ppt/tags/tag49.xml" ContentType="application/vnd.openxmlformats-officedocument.presentationml.tags+xml"/>
  <Override PartName="/ppt/tags/tag96.xml" ContentType="application/vnd.openxmlformats-officedocument.presentationml.tags+xml"/>
  <Override PartName="/ppt/tags/tag205.xml" ContentType="application/vnd.openxmlformats-officedocument.presentationml.tag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ags/tag38.xml" ContentType="application/vnd.openxmlformats-officedocument.presentationml.tags+xml"/>
  <Override PartName="/ppt/tags/tag85.xml" ContentType="application/vnd.openxmlformats-officedocument.presentationml.tags+xml"/>
  <Override PartName="/ppt/tags/tag189.xml" ContentType="application/vnd.openxmlformats-officedocument.presentationml.tags+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tags/tag27.xml" ContentType="application/vnd.openxmlformats-officedocument.presentationml.tags+xml"/>
  <Override PartName="/ppt/tags/tag63.xml" ContentType="application/vnd.openxmlformats-officedocument.presentationml.tags+xml"/>
  <Override PartName="/ppt/tags/tag74.xml" ContentType="application/vnd.openxmlformats-officedocument.presentationml.tags+xml"/>
  <Override PartName="/ppt/tags/tag178.xml" ContentType="application/vnd.openxmlformats-officedocument.presentationml.tags+xml"/>
  <Override PartName="/ppt/tags/tag52.xml" ContentType="application/vnd.openxmlformats-officedocument.presentationml.tags+xml"/>
  <Override PartName="/ppt/tags/tag109.xml" ContentType="application/vnd.openxmlformats-officedocument.presentationml.tags+xml"/>
  <Override PartName="/ppt/tags/tag156.xml" ContentType="application/vnd.openxmlformats-officedocument.presentationml.tags+xml"/>
  <Override PartName="/ppt/tags/tag167.xml" ContentType="application/vnd.openxmlformats-officedocument.presentationml.tags+xml"/>
  <Override PartName="/ppt/tags/tag41.xml" ContentType="application/vnd.openxmlformats-officedocument.presentationml.tags+xml"/>
  <Override PartName="/ppt/tags/tag145.xml" ContentType="application/vnd.openxmlformats-officedocument.presentationml.tags+xml"/>
  <Override PartName="/ppt/tags/tag192.xml" ContentType="application/vnd.openxmlformats-officedocument.presentationml.tags+xml"/>
  <Override PartName="/ppt/tags/tag30.xml" ContentType="application/vnd.openxmlformats-officedocument.presentationml.tags+xml"/>
  <Override PartName="/ppt/tags/tag134.xml" ContentType="application/vnd.openxmlformats-officedocument.presentationml.tags+xml"/>
  <Override PartName="/ppt/tags/tag181.xml" ContentType="application/vnd.openxmlformats-officedocument.presentationml.tag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ags/tag112.xml" ContentType="application/vnd.openxmlformats-officedocument.presentationml.tags+xml"/>
  <Override PartName="/ppt/tags/tag123.xml" ContentType="application/vnd.openxmlformats-officedocument.presentationml.tags+xml"/>
  <Override PartName="/ppt/tags/tag170.xml" ContentType="application/vnd.openxmlformats-officedocument.presentationml.tags+xml"/>
  <Override PartName="/ppt/slideLayouts/slideLayout18.xml" ContentType="application/vnd.openxmlformats-officedocument.presentationml.slideLayout+xml"/>
  <Override PartName="/ppt/tags/tag5.xml" ContentType="application/vnd.openxmlformats-officedocument.presentationml.tags+xml"/>
  <Override PartName="/ppt/tags/tag79.xml" ContentType="application/vnd.openxmlformats-officedocument.presentationml.tags+xml"/>
  <Override PartName="/ppt/tags/tag101.xml" ContentType="application/vnd.openxmlformats-officedocument.presentationml.tags+xml"/>
  <Override PartName="/ppt/theme/theme2.xml" ContentType="application/vnd.openxmlformats-officedocument.theme+xml"/>
  <Override PartName="/ppt/tags/tag68.xml" ContentType="application/vnd.openxmlformats-officedocument.presentationml.tags+xml"/>
  <Override PartName="/ppt/presentation.xml" ContentType="application/vnd.openxmlformats-officedocument.presentationml.presentation.main+xml"/>
  <Override PartName="/ppt/tags/tag57.xml" ContentType="application/vnd.openxmlformats-officedocument.presentationml.tags+xml"/>
  <Override PartName="/ppt/tags/tag213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tags/tag82.xml" ContentType="application/vnd.openxmlformats-officedocument.presentationml.tags+xml"/>
  <Override PartName="/ppt/tags/tag93.xml" ContentType="application/vnd.openxmlformats-officedocument.presentationml.tags+xml"/>
  <Override PartName="/ppt/tags/tag139.xml" ContentType="application/vnd.openxmlformats-officedocument.presentationml.tags+xml"/>
  <Override PartName="/ppt/tags/tag186.xml" ContentType="application/vnd.openxmlformats-officedocument.presentationml.tags+xml"/>
  <Override PartName="/ppt/tags/tag197.xml" ContentType="application/vnd.openxmlformats-officedocument.presentationml.tags+xml"/>
  <Override PartName="/ppt/tags/tag202.xml" ContentType="application/vnd.openxmlformats-officedocument.presentationml.tags+xml"/>
  <Override PartName="/ppt/slideLayouts/slideLayout10.xml" ContentType="application/vnd.openxmlformats-officedocument.presentationml.slideLayout+xml"/>
  <Override PartName="/ppt/tags/tag24.xml" ContentType="application/vnd.openxmlformats-officedocument.presentationml.tags+xml"/>
  <Override PartName="/ppt/tags/tag53.xml" ContentType="application/vnd.openxmlformats-officedocument.presentationml.tags+xml"/>
  <Override PartName="/ppt/tags/tag71.xml" ContentType="application/vnd.openxmlformats-officedocument.presentationml.tags+xml"/>
  <Override PartName="/ppt/tags/tag128.xml" ContentType="application/vnd.openxmlformats-officedocument.presentationml.tags+xml"/>
  <Override PartName="/ppt/tags/tag157.xml" ContentType="application/vnd.openxmlformats-officedocument.presentationml.tags+xml"/>
  <Override PartName="/ppt/tags/tag175.xml" ContentType="application/vnd.openxmlformats-officedocument.presentationml.tags+xml"/>
  <Override PartName="/ppt/tags/tag13.xml" ContentType="application/vnd.openxmlformats-officedocument.presentationml.tags+xml"/>
  <Override PartName="/ppt/tags/tag31.xml" ContentType="application/vnd.openxmlformats-officedocument.presentationml.tags+xml"/>
  <Override PartName="/ppt/tags/tag42.xml" ContentType="application/vnd.openxmlformats-officedocument.presentationml.tags+xml"/>
  <Override PartName="/ppt/tags/tag60.xml" ContentType="application/vnd.openxmlformats-officedocument.presentationml.tags+xml"/>
  <Override PartName="/ppt/tags/tag117.xml" ContentType="application/vnd.openxmlformats-officedocument.presentationml.tags+xml"/>
  <Override PartName="/ppt/tags/tag135.xml" ContentType="application/vnd.openxmlformats-officedocument.presentationml.tags+xml"/>
  <Override PartName="/ppt/tags/tag146.xml" ContentType="application/vnd.openxmlformats-officedocument.presentationml.tags+xml"/>
  <Override PartName="/ppt/tags/tag164.xml" ContentType="application/vnd.openxmlformats-officedocument.presentationml.tags+xml"/>
  <Override PartName="/ppt/tags/tag182.xml" ContentType="application/vnd.openxmlformats-officedocument.presentationml.tags+xml"/>
  <Override PartName="/ppt/tags/tag193.xml" ContentType="application/vnd.openxmlformats-officedocument.presentationml.tags+xml"/>
  <Override PartName="/ppt/handoutMasters/handoutMaster1.xml" ContentType="application/vnd.openxmlformats-officedocument.presentationml.handoutMaster+xml"/>
  <Override PartName="/ppt/tags/tag20.xml" ContentType="application/vnd.openxmlformats-officedocument.presentationml.tags+xml"/>
  <Override PartName="/ppt/tags/tag106.xml" ContentType="application/vnd.openxmlformats-officedocument.presentationml.tags+xml"/>
  <Override PartName="/ppt/tags/tag124.xml" ContentType="application/vnd.openxmlformats-officedocument.presentationml.tags+xml"/>
  <Override PartName="/ppt/tags/tag142.xml" ContentType="application/vnd.openxmlformats-officedocument.presentationml.tags+xml"/>
  <Override PartName="/ppt/tags/tag153.xml" ContentType="application/vnd.openxmlformats-officedocument.presentationml.tags+xml"/>
  <Override PartName="/ppt/tags/tag171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tags/tag113.xml" ContentType="application/vnd.openxmlformats-officedocument.presentationml.tags+xml"/>
  <Override PartName="/ppt/tags/tag131.xml" ContentType="application/vnd.openxmlformats-officedocument.presentationml.tags+xml"/>
  <Override PartName="/ppt/tags/tag160.xml" ContentType="application/vnd.openxmlformats-officedocument.presentationml.tag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ags/tag98.xml" ContentType="application/vnd.openxmlformats-officedocument.presentationml.tags+xml"/>
  <Override PartName="/ppt/tags/tag102.xml" ContentType="application/vnd.openxmlformats-officedocument.presentationml.tags+xml"/>
  <Override PartName="/ppt/tags/tag120.xml" ContentType="application/vnd.openxmlformats-officedocument.presentationml.tags+xml"/>
  <Override PartName="/ppt/theme/theme3.xml" ContentType="application/vnd.openxmlformats-officedocument.theme+xml"/>
  <Override PartName="/ppt/tags/tag207.xml" ContentType="application/vnd.openxmlformats-officedocument.presentationml.tags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Override PartName="/ppt/tags/tag58.xml" ContentType="application/vnd.openxmlformats-officedocument.presentationml.tags+xml"/>
  <Override PartName="/ppt/tags/tag69.xml" ContentType="application/vnd.openxmlformats-officedocument.presentationml.tags+xml"/>
  <Override PartName="/ppt/tags/tag87.xml" ContentType="application/vnd.openxmlformats-officedocument.presentationml.tags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tags/tag29.xml" ContentType="application/vnd.openxmlformats-officedocument.presentationml.tags+xml"/>
  <Override PartName="/ppt/tags/tag47.xml" ContentType="application/vnd.openxmlformats-officedocument.presentationml.tags+xml"/>
  <Override PartName="/ppt/tags/tag76.xml" ContentType="application/vnd.openxmlformats-officedocument.presentationml.tags+xml"/>
  <Override PartName="/ppt/tags/tag94.xml" ContentType="application/vnd.openxmlformats-officedocument.presentationml.tags+xml"/>
  <Override PartName="/ppt/tags/tag198.xml" ContentType="application/vnd.openxmlformats-officedocument.presentationml.tags+xml"/>
  <Override PartName="/ppt/tags/tag203.xml" ContentType="application/vnd.openxmlformats-officedocument.presentationml.tags+xml"/>
  <Override PartName="/ppt/tags/tag214.xml" ContentType="application/vnd.openxmlformats-officedocument.presentationml.tags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tags/tag18.xml" ContentType="application/vnd.openxmlformats-officedocument.presentationml.tags+xml"/>
  <Override PartName="/ppt/tags/tag36.xml" ContentType="application/vnd.openxmlformats-officedocument.presentationml.tags+xml"/>
  <Override PartName="/ppt/tags/tag54.xml" ContentType="application/vnd.openxmlformats-officedocument.presentationml.tags+xml"/>
  <Override PartName="/ppt/tags/tag65.xml" ContentType="application/vnd.openxmlformats-officedocument.presentationml.tags+xml"/>
  <Override PartName="/ppt/tags/tag83.xml" ContentType="application/vnd.openxmlformats-officedocument.presentationml.tags+xml"/>
  <Override PartName="/ppt/tags/tag158.xml" ContentType="application/vnd.openxmlformats-officedocument.presentationml.tags+xml"/>
  <Override PartName="/ppt/tags/tag169.xml" ContentType="application/vnd.openxmlformats-officedocument.presentationml.tags+xml"/>
  <Override PartName="/ppt/tags/tag187.xml" ContentType="application/vnd.openxmlformats-officedocument.presentationml.tags+xml"/>
  <Override PartName="/ppt/tags/tag210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43.xml" ContentType="application/vnd.openxmlformats-officedocument.presentationml.tags+xml"/>
  <Override PartName="/ppt/tags/tag61.xml" ContentType="application/vnd.openxmlformats-officedocument.presentationml.tags+xml"/>
  <Override PartName="/ppt/tags/tag72.xml" ContentType="application/vnd.openxmlformats-officedocument.presentationml.tags+xml"/>
  <Override PartName="/ppt/tags/tag90.xml" ContentType="application/vnd.openxmlformats-officedocument.presentationml.tags+xml"/>
  <Override PartName="/ppt/tags/tag118.xml" ContentType="application/vnd.openxmlformats-officedocument.presentationml.tags+xml"/>
  <Override PartName="/ppt/tags/tag129.xml" ContentType="application/vnd.openxmlformats-officedocument.presentationml.tags+xml"/>
  <Override PartName="/ppt/tags/tag147.xml" ContentType="application/vnd.openxmlformats-officedocument.presentationml.tags+xml"/>
  <Override PartName="/ppt/tags/tag165.xml" ContentType="application/vnd.openxmlformats-officedocument.presentationml.tags+xml"/>
  <Override PartName="/ppt/tags/tag176.xml" ContentType="application/vnd.openxmlformats-officedocument.presentationml.tags+xml"/>
  <Override PartName="/ppt/tags/tag194.xml" ContentType="application/vnd.openxmlformats-officedocument.presentationml.tags+xml"/>
  <Override PartName="/ppt/tags/tag32.xml" ContentType="application/vnd.openxmlformats-officedocument.presentationml.tags+xml"/>
  <Override PartName="/ppt/tags/tag50.xml" ContentType="application/vnd.openxmlformats-officedocument.presentationml.tags+xml"/>
  <Override PartName="/ppt/tags/tag107.xml" ContentType="application/vnd.openxmlformats-officedocument.presentationml.tags+xml"/>
  <Override PartName="/ppt/tags/tag136.xml" ContentType="application/vnd.openxmlformats-officedocument.presentationml.tags+xml"/>
  <Override PartName="/ppt/tags/tag154.xml" ContentType="application/vnd.openxmlformats-officedocument.presentationml.tags+xml"/>
  <Override PartName="/ppt/tags/tag183.xml" ContentType="application/vnd.openxmlformats-officedocument.presentationml.tag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114.xml" ContentType="application/vnd.openxmlformats-officedocument.presentationml.tags+xml"/>
  <Override PartName="/ppt/tags/tag125.xml" ContentType="application/vnd.openxmlformats-officedocument.presentationml.tags+xml"/>
  <Override PartName="/ppt/tags/tag143.xml" ContentType="application/vnd.openxmlformats-officedocument.presentationml.tags+xml"/>
  <Override PartName="/ppt/tags/tag161.xml" ContentType="application/vnd.openxmlformats-officedocument.presentationml.tags+xml"/>
  <Override PartName="/ppt/tags/tag172.xml" ContentType="application/vnd.openxmlformats-officedocument.presentationml.tags+xml"/>
  <Override PartName="/ppt/tags/tag190.xml" ContentType="application/vnd.openxmlformats-officedocument.presentationml.tags+xml"/>
  <Override PartName="/ppt/tags/tag7.xml" ContentType="application/vnd.openxmlformats-officedocument.presentationml.tags+xml"/>
  <Override PartName="/ppt/tags/tag103.xml" ContentType="application/vnd.openxmlformats-officedocument.presentationml.tags+xml"/>
  <Override PartName="/ppt/tags/tag132.xml" ContentType="application/vnd.openxmlformats-officedocument.presentationml.tags+xml"/>
  <Override PartName="/ppt/tags/tag150.xml" ContentType="application/vnd.openxmlformats-officedocument.presentationml.tags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tags/tag99.xml" ContentType="application/vnd.openxmlformats-officedocument.presentationml.tags+xml"/>
  <Override PartName="/ppt/tags/tag110.xml" ContentType="application/vnd.openxmlformats-officedocument.presentationml.tags+xml"/>
  <Override PartName="/ppt/tags/tag121.xml" ContentType="application/vnd.openxmlformats-officedocument.presentationml.tags+xml"/>
  <Override PartName="/ppt/tags/tag208.xml" ContentType="application/vnd.openxmlformats-officedocument.presentationml.tags+xml"/>
  <Override PartName="/ppt/slideLayouts/slideLayout16.xml" ContentType="application/vnd.openxmlformats-officedocument.presentationml.slideLayout+xml"/>
  <Override PartName="/ppt/tags/tag3.xml" ContentType="application/vnd.openxmlformats-officedocument.presentationml.tags+xml"/>
  <Override PartName="/ppt/tags/tag59.xml" ContentType="application/vnd.openxmlformats-officedocument.presentationml.tags+xml"/>
  <Override PartName="/ppt/tags/tag77.xml" ContentType="application/vnd.openxmlformats-officedocument.presentationml.tags+xml"/>
  <Override PartName="/ppt/tags/tag88.xml" ContentType="application/vnd.openxmlformats-officedocument.presentationml.tags+xml"/>
  <Default Extension="jpeg" ContentType="image/jpeg"/>
  <Override PartName="/ppt/tags/tag215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tags/tag19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ppt/tags/tag66.xml" ContentType="application/vnd.openxmlformats-officedocument.presentationml.tags+xml"/>
  <Override PartName="/ppt/tags/tag84.xml" ContentType="application/vnd.openxmlformats-officedocument.presentationml.tags+xml"/>
  <Override PartName="/ppt/tags/tag95.xml" ContentType="application/vnd.openxmlformats-officedocument.presentationml.tags+xml"/>
  <Override PartName="/ppt/tags/tag188.xml" ContentType="application/vnd.openxmlformats-officedocument.presentationml.tags+xml"/>
  <Override PartName="/ppt/tags/tag199.xml" ContentType="application/vnd.openxmlformats-officedocument.presentationml.tags+xml"/>
  <Override PartName="/ppt/tags/tag204.xml" ContentType="application/vnd.openxmlformats-officedocument.presentationml.tags+xml"/>
  <Override PartName="/ppt/slideLayouts/slideLayout12.xml" ContentType="application/vnd.openxmlformats-officedocument.presentationml.slideLayout+xml"/>
  <Override PartName="/ppt/tags/tag26.xml" ContentType="application/vnd.openxmlformats-officedocument.presentationml.tags+xml"/>
  <Override PartName="/ppt/tags/tag55.xml" ContentType="application/vnd.openxmlformats-officedocument.presentationml.tags+xml"/>
  <Override PartName="/ppt/tags/tag73.xml" ContentType="application/vnd.openxmlformats-officedocument.presentationml.tags+xml"/>
  <Override PartName="/ppt/tags/tag159.xml" ContentType="application/vnd.openxmlformats-officedocument.presentationml.tags+xml"/>
  <Override PartName="/ppt/tags/tag177.xml" ContentType="application/vnd.openxmlformats-officedocument.presentationml.tags+xml"/>
  <Override PartName="/ppt/tags/tag211.xml" ContentType="application/vnd.openxmlformats-officedocument.presentationml.tags+xml"/>
  <Override PartName="/ppt/tags/tag15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62.xml" ContentType="application/vnd.openxmlformats-officedocument.presentationml.tags+xml"/>
  <Override PartName="/ppt/tags/tag80.xml" ContentType="application/vnd.openxmlformats-officedocument.presentationml.tags+xml"/>
  <Override PartName="/ppt/tags/tag91.xml" ContentType="application/vnd.openxmlformats-officedocument.presentationml.tags+xml"/>
  <Override PartName="/ppt/tags/tag119.xml" ContentType="application/vnd.openxmlformats-officedocument.presentationml.tags+xml"/>
  <Override PartName="/ppt/tags/tag137.xml" ContentType="application/vnd.openxmlformats-officedocument.presentationml.tags+xml"/>
  <Override PartName="/ppt/tags/tag148.xml" ContentType="application/vnd.openxmlformats-officedocument.presentationml.tags+xml"/>
  <Override PartName="/ppt/tags/tag166.xml" ContentType="application/vnd.openxmlformats-officedocument.presentationml.tags+xml"/>
  <Override PartName="/ppt/tags/tag184.xml" ContentType="application/vnd.openxmlformats-officedocument.presentationml.tags+xml"/>
  <Override PartName="/ppt/tags/tag195.xml" ContentType="application/vnd.openxmlformats-officedocument.presentationml.tags+xml"/>
  <Override PartName="/ppt/tags/tag200.xml" ContentType="application/vnd.openxmlformats-officedocument.presentationml.tags+xml"/>
  <Override PartName="/ppt/tags/tag22.xml" ContentType="application/vnd.openxmlformats-officedocument.presentationml.tags+xml"/>
  <Override PartName="/ppt/tags/tag40.xml" ContentType="application/vnd.openxmlformats-officedocument.presentationml.tags+xml"/>
  <Override PartName="/ppt/tags/tag51.xml" ContentType="application/vnd.openxmlformats-officedocument.presentationml.tags+xml"/>
  <Override PartName="/ppt/tags/tag108.xml" ContentType="application/vnd.openxmlformats-officedocument.presentationml.tags+xml"/>
  <Override PartName="/ppt/tags/tag126.xml" ContentType="application/vnd.openxmlformats-officedocument.presentationml.tags+xml"/>
  <Override PartName="/ppt/tags/tag155.xml" ContentType="application/vnd.openxmlformats-officedocument.presentationml.tags+xml"/>
  <Override PartName="/ppt/tags/tag173.xml" ContentType="application/vnd.openxmlformats-officedocument.presentationml.tags+xml"/>
  <Override PartName="/ppt/slides/slide8.xml" ContentType="application/vnd.openxmlformats-officedocument.presentationml.slide+xml"/>
  <Override PartName="/ppt/tags/tag11.xml" ContentType="application/vnd.openxmlformats-officedocument.presentationml.tags+xml"/>
  <Override PartName="/ppt/tags/tag115.xml" ContentType="application/vnd.openxmlformats-officedocument.presentationml.tags+xml"/>
  <Override PartName="/ppt/tags/tag133.xml" ContentType="application/vnd.openxmlformats-officedocument.presentationml.tags+xml"/>
  <Override PartName="/ppt/tags/tag144.xml" ContentType="application/vnd.openxmlformats-officedocument.presentationml.tags+xml"/>
  <Override PartName="/ppt/tags/tag162.xml" ContentType="application/vnd.openxmlformats-officedocument.presentationml.tags+xml"/>
  <Override PartName="/ppt/tags/tag180.xml" ContentType="application/vnd.openxmlformats-officedocument.presentationml.tags+xml"/>
  <Override PartName="/ppt/tags/tag191.xml" ContentType="application/vnd.openxmlformats-officedocument.presentationml.tags+xml"/>
  <Override PartName="/ppt/tags/tag122.xml" ContentType="application/vnd.openxmlformats-officedocument.presentationml.tags+xml"/>
  <Override PartName="/ppt/tags/tag209.xml" ContentType="application/vnd.openxmlformats-officedocument.presentationml.tags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4.xml" ContentType="application/vnd.openxmlformats-officedocument.presentationml.tags+xml"/>
  <Override PartName="/ppt/tags/tag89.xml" ContentType="application/vnd.openxmlformats-officedocument.presentationml.tags+xml"/>
  <Override PartName="/ppt/tags/tag111.xml" ContentType="application/vnd.openxmlformats-officedocument.presentationml.tags+xml"/>
  <Override PartName="/ppt/theme/theme1.xml" ContentType="application/vnd.openxmlformats-officedocument.theme+xml"/>
  <Override PartName="/ppt/tags/tag78.xml" ContentType="application/vnd.openxmlformats-officedocument.presentationml.tags+xml"/>
  <Override PartName="/ppt/tags/tag100.xml" ContentType="application/vnd.openxmlformats-officedocument.presentationml.tags+xml"/>
  <Override PartName="/ppt/tags/tag56.xml" ContentType="application/vnd.openxmlformats-officedocument.presentationml.tags+xml"/>
  <Override PartName="/ppt/tags/tag67.xml" ContentType="application/vnd.openxmlformats-officedocument.presentationml.tags+xml"/>
  <Override PartName="/ppt/slides/slide10.xml" ContentType="application/vnd.openxmlformats-officedocument.presentationml.slide+xml"/>
  <Override PartName="/ppt/slideLayouts/slideLayout20.xml" ContentType="application/vnd.openxmlformats-officedocument.presentationml.slideLayout+xml"/>
  <Override PartName="/ppt/tags/tag45.xml" ContentType="application/vnd.openxmlformats-officedocument.presentationml.tags+xml"/>
  <Override PartName="/ppt/tags/tag92.xml" ContentType="application/vnd.openxmlformats-officedocument.presentationml.tags+xml"/>
  <Override PartName="/ppt/tags/tag149.xml" ContentType="application/vnd.openxmlformats-officedocument.presentationml.tags+xml"/>
  <Override PartName="/ppt/tags/tag196.xml" ContentType="application/vnd.openxmlformats-officedocument.presentationml.tags+xml"/>
  <Override PartName="/ppt/tags/tag201.xml" ContentType="application/vnd.openxmlformats-officedocument.presentationml.tags+xml"/>
  <Override PartName="/ppt/tags/tag212.xml" ContentType="application/vnd.openxmlformats-officedocument.presentationml.tags+xml"/>
  <Override PartName="/docProps/custom.xml" ContentType="application/vnd.openxmlformats-officedocument.custom-properties+xml"/>
  <Override PartName="/ppt/tags/tag34.xml" ContentType="application/vnd.openxmlformats-officedocument.presentationml.tags+xml"/>
  <Override PartName="/ppt/tags/tag81.xml" ContentType="application/vnd.openxmlformats-officedocument.presentationml.tags+xml"/>
  <Override PartName="/ppt/tags/tag138.xml" ContentType="application/vnd.openxmlformats-officedocument.presentationml.tags+xml"/>
  <Override PartName="/ppt/tags/tag185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70.xml" ContentType="application/vnd.openxmlformats-officedocument.presentationml.tags+xml"/>
  <Override PartName="/ppt/tags/tag116.xml" ContentType="application/vnd.openxmlformats-officedocument.presentationml.tags+xml"/>
  <Override PartName="/ppt/tags/tag127.xml" ContentType="application/vnd.openxmlformats-officedocument.presentationml.tags+xml"/>
  <Override PartName="/ppt/tags/tag163.xml" ContentType="application/vnd.openxmlformats-officedocument.presentationml.tags+xml"/>
  <Override PartName="/ppt/tags/tag174.xml" ContentType="application/vnd.openxmlformats-officedocument.presentationml.tags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ags/tag9.xml" ContentType="application/vnd.openxmlformats-officedocument.presentationml.tags+xml"/>
  <Override PartName="/ppt/tags/tag105.xml" ContentType="application/vnd.openxmlformats-officedocument.presentationml.tags+xml"/>
  <Override PartName="/ppt/tags/tag152.xml" ContentType="application/vnd.openxmlformats-officedocument.presentationml.tags+xml"/>
  <Override PartName="/ppt/tags/tag141.xml" ContentType="application/vnd.openxmlformats-officedocument.presentationml.tags+xml"/>
  <Override PartName="/ppt/presProps.xml" ContentType="application/vnd.openxmlformats-officedocument.presentationml.presProps+xml"/>
  <Override PartName="/ppt/tags/tag130.xml" ContentType="application/vnd.openxmlformats-officedocument.presentationml.tag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9.xml" ContentType="application/vnd.openxmlformats-officedocument.presentationml.tags+xml"/>
  <Override PartName="/ppt/tags/tag86.xml" ContentType="application/vnd.openxmlformats-officedocument.presentationml.tags+xml"/>
  <Override PartName="/ppt/tags/tag97.xml" ContentType="application/vnd.openxmlformats-officedocument.presentationml.tags+xml"/>
  <Override PartName="/ppt/tags/tag206.xml" ContentType="application/vnd.openxmlformats-officedocument.presentationml.tags+xml"/>
  <Override PartName="/ppt/tags/tag1.xml" ContentType="application/vnd.openxmlformats-officedocument.presentationml.tags+xml"/>
  <Override PartName="/ppt/slideLayouts/slideLayout14.xml" ContentType="application/vnd.openxmlformats-officedocument.presentationml.slideLayout+xml"/>
  <Override PartName="/ppt/tags/tag28.xml" ContentType="application/vnd.openxmlformats-officedocument.presentationml.tags+xml"/>
  <Override PartName="/ppt/tags/tag75.xml" ContentType="application/vnd.openxmlformats-officedocument.presentationml.tags+xml"/>
  <Override PartName="/ppt/tags/tag179.xml" ContentType="application/vnd.openxmlformats-officedocument.presentationml.tags+xml"/>
  <Override PartName="/ppt/tags/tag17.xml" ContentType="application/vnd.openxmlformats-officedocument.presentationml.tags+xml"/>
  <Override PartName="/ppt/tags/tag64.xml" ContentType="application/vnd.openxmlformats-officedocument.presentationml.tags+xml"/>
  <Override PartName="/ppt/tags/tag168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14"/>
  </p:notesMasterIdLst>
  <p:handoutMasterIdLst>
    <p:handoutMasterId r:id="rId15"/>
  </p:handoutMasterIdLst>
  <p:sldIdLst>
    <p:sldId id="436" r:id="rId2"/>
    <p:sldId id="465" r:id="rId3"/>
    <p:sldId id="510" r:id="rId4"/>
    <p:sldId id="398" r:id="rId5"/>
    <p:sldId id="506" r:id="rId6"/>
    <p:sldId id="477" r:id="rId7"/>
    <p:sldId id="457" r:id="rId8"/>
    <p:sldId id="511" r:id="rId9"/>
    <p:sldId id="512" r:id="rId10"/>
    <p:sldId id="514" r:id="rId11"/>
    <p:sldId id="502" r:id="rId12"/>
    <p:sldId id="377" r:id="rId13"/>
  </p:sldIdLst>
  <p:sldSz cx="10058400" cy="7772400"/>
  <p:notesSz cx="6980238" cy="9144000"/>
  <p:custDataLst>
    <p:tags r:id="rId16"/>
  </p:custDataLst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">
          <p15:clr>
            <a:srgbClr val="A4A3A4"/>
          </p15:clr>
        </p15:guide>
        <p15:guide id="2" orient="horz" pos="624">
          <p15:clr>
            <a:srgbClr val="A4A3A4"/>
          </p15:clr>
        </p15:guide>
        <p15:guide id="3" orient="horz" pos="4665">
          <p15:clr>
            <a:srgbClr val="A4A3A4"/>
          </p15:clr>
        </p15:guide>
        <p15:guide id="4" orient="horz" pos="4383">
          <p15:clr>
            <a:srgbClr val="A4A3A4"/>
          </p15:clr>
        </p15:guide>
        <p15:guide id="5" orient="horz" pos="4532">
          <p15:clr>
            <a:srgbClr val="A4A3A4"/>
          </p15:clr>
        </p15:guide>
        <p15:guide id="6" orient="horz" pos="1296">
          <p15:clr>
            <a:srgbClr val="A4A3A4"/>
          </p15:clr>
        </p15:guide>
        <p15:guide id="7" orient="horz" pos="720">
          <p15:clr>
            <a:srgbClr val="A4A3A4"/>
          </p15:clr>
        </p15:guide>
        <p15:guide id="8" orient="horz" pos="1392">
          <p15:clr>
            <a:srgbClr val="A4A3A4"/>
          </p15:clr>
        </p15:guide>
        <p15:guide id="9" orient="horz" pos="1776">
          <p15:clr>
            <a:srgbClr val="A4A3A4"/>
          </p15:clr>
        </p15:guide>
        <p15:guide id="10" orient="horz" pos="1872">
          <p15:clr>
            <a:srgbClr val="A4A3A4"/>
          </p15:clr>
        </p15:guide>
        <p15:guide id="11" orient="horz" pos="2256">
          <p15:clr>
            <a:srgbClr val="A4A3A4"/>
          </p15:clr>
        </p15:guide>
        <p15:guide id="12" orient="horz" pos="4176">
          <p15:clr>
            <a:srgbClr val="A4A3A4"/>
          </p15:clr>
        </p15:guide>
        <p15:guide id="13" orient="horz" pos="4272">
          <p15:clr>
            <a:srgbClr val="A4A3A4"/>
          </p15:clr>
        </p15:guide>
        <p15:guide id="14" orient="horz" pos="2352">
          <p15:clr>
            <a:srgbClr val="A4A3A4"/>
          </p15:clr>
        </p15:guide>
        <p15:guide id="15" orient="horz" pos="2736">
          <p15:clr>
            <a:srgbClr val="A4A3A4"/>
          </p15:clr>
        </p15:guide>
        <p15:guide id="16" orient="horz" pos="2832">
          <p15:clr>
            <a:srgbClr val="A4A3A4"/>
          </p15:clr>
        </p15:guide>
        <p15:guide id="17" orient="horz" pos="3216">
          <p15:clr>
            <a:srgbClr val="A4A3A4"/>
          </p15:clr>
        </p15:guide>
        <p15:guide id="18" orient="horz" pos="3312">
          <p15:clr>
            <a:srgbClr val="A4A3A4"/>
          </p15:clr>
        </p15:guide>
        <p15:guide id="19" orient="horz" pos="3696">
          <p15:clr>
            <a:srgbClr val="A4A3A4"/>
          </p15:clr>
        </p15:guide>
        <p15:guide id="20" orient="horz" pos="3792">
          <p15:clr>
            <a:srgbClr val="A4A3A4"/>
          </p15:clr>
        </p15:guide>
        <p15:guide id="21" pos="3120">
          <p15:clr>
            <a:srgbClr val="A4A3A4"/>
          </p15:clr>
        </p15:guide>
        <p15:guide id="22" pos="336">
          <p15:clr>
            <a:srgbClr val="A4A3A4"/>
          </p15:clr>
        </p15:guide>
        <p15:guide id="23" pos="6000">
          <p15:clr>
            <a:srgbClr val="A4A3A4"/>
          </p15:clr>
        </p15:guide>
        <p15:guide id="24" pos="3216">
          <p15:clr>
            <a:srgbClr val="A4A3A4"/>
          </p15:clr>
        </p15:guide>
        <p15:guide id="25" pos="2160">
          <p15:clr>
            <a:srgbClr val="A4A3A4"/>
          </p15:clr>
        </p15:guide>
        <p15:guide id="26" pos="2256">
          <p15:clr>
            <a:srgbClr val="A4A3A4"/>
          </p15:clr>
        </p15:guide>
        <p15:guide id="27" pos="4080">
          <p15:clr>
            <a:srgbClr val="A4A3A4"/>
          </p15:clr>
        </p15:guide>
        <p15:guide id="28" pos="4176">
          <p15:clr>
            <a:srgbClr val="A4A3A4"/>
          </p15:clr>
        </p15:guide>
        <p15:guide id="29" pos="5136">
          <p15:clr>
            <a:srgbClr val="A4A3A4"/>
          </p15:clr>
        </p15:guide>
        <p15:guide id="30" pos="5040">
          <p15:clr>
            <a:srgbClr val="A4A3A4"/>
          </p15:clr>
        </p15:guide>
        <p15:guide id="31" pos="1296">
          <p15:clr>
            <a:srgbClr val="A4A3A4"/>
          </p15:clr>
        </p15:guide>
        <p15:guide id="32" pos="120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9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42303"/>
    <a:srgbClr val="DC6900"/>
    <a:srgbClr val="FFC283"/>
    <a:srgbClr val="DCB900"/>
    <a:srgbClr val="FFB83D"/>
    <a:srgbClr val="FF4051"/>
    <a:srgbClr val="E7EBE0"/>
    <a:srgbClr val="CCFFFF"/>
    <a:srgbClr val="FCC3D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D5C30875-5027-47A9-8995-C2BF9F8F2FF4}">
  <a:tblStyle styleId="{D5C30875-5027-47A9-8995-C2BF9F8F2FF4}" styleName="Smart Colour Block">
    <a:wholeTbl>
      <a:tcTxStyle>
        <a:fontRef idx="maj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bottom>
            <a:ln w="38100" cmpd="sng">
              <a:solidFill>
                <a:schemeClr val="lt1"/>
              </a:solidFill>
            </a:ln>
          </a:bottom>
        </a:tcBdr>
      </a:tcStyle>
    </a:band1H>
    <a:band2H>
      <a:tcStyle>
        <a:tcBdr>
          <a:bottom>
            <a:ln w="38100" cmpd="sng">
              <a:solidFill>
                <a:schemeClr val="lt1"/>
              </a:solidFill>
            </a:ln>
          </a:bottom>
        </a:tcBdr>
      </a:tcStyle>
    </a:band2H>
    <a:firstCol>
      <a:tcTxStyle b="on">
        <a:fontRef idx="major">
          <a:prstClr val="black"/>
        </a:fontRef>
        <a:schemeClr val="dk1"/>
      </a:tcTxStyle>
      <a:tcStyle>
        <a:tcBdr/>
        <a:fill>
          <a:solidFill>
            <a:schemeClr val="accent1">
              <a:lumMod val="20000"/>
              <a:lumOff val="80000"/>
            </a:schemeClr>
          </a:solidFill>
        </a:fill>
      </a:tcStyle>
    </a:firstCol>
    <a:firstRow>
      <a:tcTxStyle b="on">
        <a:fontRef idx="major">
          <a:prstClr val="black"/>
        </a:fontRef>
        <a:schemeClr val="dk2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noFill/>
        </a:fill>
      </a:tcStyle>
    </a:firstRow>
  </a:tblStyle>
  <a:tblStyle styleId="{74ED0A72-4B8E-423B-AE2F-120ADE3C16FB}" styleName="Smart Table Text">
    <a:wholeTbl>
      <a:tcTxStyle>
        <a:fontRef idx="maj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bottom>
            <a:ln w="12700" cmpd="sng">
              <a:solidFill>
                <a:schemeClr val="accent1"/>
              </a:solidFill>
              <a:prstDash val="sysDot"/>
              <a:round/>
              <a:headEnd type="none" w="med" len="med"/>
              <a:tailEnd type="none" w="med" len="med"/>
            </a:ln>
          </a:bottom>
        </a:tcBdr>
      </a:tcStyle>
    </a:band1H>
    <a:band2H>
      <a:tcStyle>
        <a:tcBdr>
          <a:bottom>
            <a:ln w="12700" cmpd="sng">
              <a:solidFill>
                <a:schemeClr val="accent1"/>
              </a:solidFill>
              <a:prstDash val="sysDot"/>
              <a:round/>
              <a:headEnd type="none" w="med" len="med"/>
              <a:tailEnd type="none" w="med" len="med"/>
            </a:ln>
          </a:bottom>
        </a:tcBdr>
      </a:tcStyle>
    </a:band2H>
    <a:firstCol>
      <a:tcTxStyle b="on">
        <a:fontRef idx="major">
          <a:prstClr val="black"/>
        </a:fontRef>
        <a:schemeClr val="dk1"/>
      </a:tcTxStyle>
      <a:tcStyle>
        <a:tcBdr/>
        <a:fill>
          <a:noFill/>
        </a:fill>
      </a:tcStyle>
    </a:firstCol>
    <a:lastRow>
      <a:tcTxStyle b="on">
        <a:fontRef idx="major">
          <a:prstClr val="black"/>
        </a:fontRef>
        <a:schemeClr val="dk1"/>
      </a:tcTxStyle>
      <a:tcStyle>
        <a:tcBdr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lastRow>
    <a:firstRow>
      <a:tcTxStyle b="on">
        <a:fontRef idx="major">
          <a:prstClr val="black"/>
        </a:fontRef>
        <a:schemeClr val="dk2"/>
      </a:tcTxStyle>
      <a:tcStyle>
        <a:tcBdr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D360D96-D63B-11DF-A243-F2A3DFD72085}" styleName="Smart Table Figures">
    <a:wholeTbl>
      <a:tcTxStyle>
        <a:fontRef idx="min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bottom>
            <a:ln w="12700" cmpd="sng">
              <a:solidFill>
                <a:schemeClr val="accent1"/>
              </a:solidFill>
              <a:prstDash val="sysDot"/>
              <a:round/>
              <a:headEnd type="none" w="med" len="med"/>
              <a:tailEnd type="none" w="med" len="med"/>
            </a:ln>
          </a:bottom>
        </a:tcBdr>
      </a:tcStyle>
    </a:band1H>
    <a:band2H>
      <a:tcStyle>
        <a:tcBdr>
          <a:bottom>
            <a:ln w="12700" cmpd="sng">
              <a:solidFill>
                <a:schemeClr val="accent1"/>
              </a:solidFill>
              <a:prstDash val="sysDot"/>
              <a:round/>
              <a:headEnd type="none" w="med" len="med"/>
              <a:tailEnd type="none" w="med" len="med"/>
            </a:ln>
          </a:bottom>
        </a:tcBdr>
      </a:tcStyle>
    </a:band2H>
    <a:firstCol>
      <a:tcTxStyle b="on">
        <a:fontRef idx="minor">
          <a:prstClr val="black"/>
        </a:fontRef>
        <a:schemeClr val="dk1"/>
      </a:tcTxStyle>
      <a:tcStyle>
        <a:tcBdr/>
        <a:fill>
          <a:noFill/>
        </a:fill>
      </a:tcStyle>
    </a:firstCol>
    <a:lastRow>
      <a:tcTxStyle b="on">
        <a:fontRef idx="minor">
          <a:prstClr val="black"/>
        </a:fontRef>
        <a:schemeClr val="dk1"/>
      </a:tcTxStyle>
      <a:tcStyle>
        <a:tcBdr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lastRow>
    <a:firstRow>
      <a:tcTxStyle b="on">
        <a:fontRef idx="major">
          <a:prstClr val="black"/>
        </a:fontRef>
        <a:schemeClr val="dk2"/>
      </a:tcTxStyle>
      <a:tcStyle>
        <a:tcBdr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1BAE4E-8E61-4555-8164-91CCB0C98032}" styleName="Smart Text List">
    <a:wholeTbl>
      <a:tcTxStyle>
        <a:fontRef idx="maj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bottom>
            <a:ln>
              <a:noFill/>
            </a:ln>
          </a:bottom>
        </a:tcBdr>
      </a:tcStyle>
    </a:band1H>
    <a:band2H>
      <a:tcStyle>
        <a:tcBdr>
          <a:bottom>
            <a:ln>
              <a:noFill/>
            </a:ln>
          </a:bottom>
        </a:tcBdr>
      </a:tcStyle>
    </a:band2H>
    <a:firstCol>
      <a:tcTxStyle b="on">
        <a:fontRef idx="major">
          <a:prstClr val="black"/>
        </a:fontRef>
        <a:schemeClr val="dk1"/>
      </a:tcTxStyle>
      <a:tcStyle>
        <a:tcBdr/>
        <a:fill>
          <a:noFill/>
        </a:fill>
      </a:tcStyle>
    </a:firstCol>
    <a:lastRow>
      <a:tcTxStyle>
        <a:fontRef idx="major">
          <a:prstClr val="black"/>
        </a:fontRef>
        <a:schemeClr val="dk1"/>
      </a:tcTxStyle>
      <a:tcStyle>
        <a:tcBdr>
          <a:top>
            <a:ln>
              <a:noFill/>
            </a:ln>
          </a:top>
          <a:bottom>
            <a:ln>
              <a:noFill/>
            </a:ln>
          </a:bottom>
        </a:tcBdr>
        <a:fill>
          <a:noFill/>
        </a:fill>
      </a:tcStyle>
    </a:lastRow>
    <a:firstRow>
      <a:tcTxStyle b="on">
        <a:fontRef idx="major">
          <a:prstClr val="black"/>
        </a:fontRef>
        <a:schemeClr val="dk2"/>
      </a:tcTxStyle>
      <a:tcStyle>
        <a:tcBdr>
          <a:top>
            <a:ln>
              <a:noFill/>
            </a:ln>
          </a:top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D073F8-1565-44D7-B386-08B59EADF2EE}" styleName="Smart Basic">
    <a:wholeTbl>
      <a:tcTxStyle>
        <a:fontRef idx="maj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bottom>
            <a:ln w="38100" cmpd="sng">
              <a:noFill/>
            </a:ln>
          </a:bottom>
        </a:tcBdr>
      </a:tcStyle>
    </a:band1H>
    <a:band2H>
      <a:tcStyle>
        <a:tcBdr>
          <a:bottom>
            <a:ln w="38100" cmpd="sng">
              <a:noFill/>
            </a:ln>
          </a:bottom>
        </a:tcBdr>
      </a:tcStyle>
    </a:band2H>
    <a:firstCol>
      <a:tcTxStyle b="on">
        <a:fontRef idx="major">
          <a:prstClr val="black"/>
        </a:fontRef>
        <a:schemeClr val="dk1"/>
      </a:tcTxStyle>
      <a:tcStyle>
        <a:tcBdr/>
        <a:fill>
          <a:noFill/>
        </a:fill>
      </a:tcStyle>
    </a:firstCol>
    <a:firstRow>
      <a:tcTxStyle b="on">
        <a:fontRef idx="major">
          <a:prstClr val="black"/>
        </a:fontRef>
        <a:schemeClr val="dk2"/>
      </a:tcTxStyle>
      <a:tcStyle>
        <a:tcBdr>
          <a:bottom>
            <a:ln w="38100" cmpd="sng">
              <a:noFill/>
            </a:ln>
          </a:bottom>
        </a:tcBdr>
        <a:fill>
          <a:noFill/>
        </a:fill>
      </a:tcStyle>
    </a:firstRow>
  </a:tblStyle>
  <a:tblStyle styleId="{582F6C1B-F5DC-4988-9FA3-4B01CB59C5F3}" styleName="Smart Classic">
    <a:wholeTbl>
      <a:tcTxStyle>
        <a:fontRef idx="major">
          <a:prstClr val="black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</a:tcStyle>
    </a:band1H>
    <a:band2H>
      <a:tcStyle>
        <a:tcBdr/>
      </a:tcStyle>
    </a:band2H>
    <a:firstCol>
      <a:tcStyle>
        <a:tcBdr/>
      </a:tcStyle>
    </a:firstCol>
    <a:firstRow>
      <a:tcTxStyle b="on">
        <a:fontRef idx="major">
          <a:prstClr val="black"/>
        </a:fontRef>
        <a:schemeClr val="dk2"/>
      </a:tcTxStyle>
      <a:tcStyle>
        <a:tcBdr/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755" autoAdjust="0"/>
    <p:restoredTop sz="99666" autoAdjust="0"/>
  </p:normalViewPr>
  <p:slideViewPr>
    <p:cSldViewPr snapToObjects="1">
      <p:cViewPr varScale="1">
        <p:scale>
          <a:sx n="62" d="100"/>
          <a:sy n="62" d="100"/>
        </p:scale>
        <p:origin x="-666" y="-66"/>
      </p:cViewPr>
      <p:guideLst>
        <p:guide orient="horz" pos="432"/>
        <p:guide orient="horz" pos="624"/>
        <p:guide orient="horz" pos="4665"/>
        <p:guide orient="horz" pos="4383"/>
        <p:guide orient="horz" pos="4532"/>
        <p:guide orient="horz" pos="1296"/>
        <p:guide orient="horz" pos="720"/>
        <p:guide orient="horz" pos="1392"/>
        <p:guide orient="horz" pos="1776"/>
        <p:guide orient="horz" pos="1872"/>
        <p:guide orient="horz" pos="2256"/>
        <p:guide orient="horz" pos="4176"/>
        <p:guide orient="horz" pos="4272"/>
        <p:guide orient="horz" pos="2352"/>
        <p:guide orient="horz" pos="2736"/>
        <p:guide orient="horz" pos="2832"/>
        <p:guide orient="horz" pos="3216"/>
        <p:guide orient="horz" pos="3312"/>
        <p:guide orient="horz" pos="3696"/>
        <p:guide orient="horz" pos="3792"/>
        <p:guide pos="3120"/>
        <p:guide pos="336"/>
        <p:guide pos="6000"/>
        <p:guide pos="3216"/>
        <p:guide pos="2160"/>
        <p:guide pos="2256"/>
        <p:guide pos="4080"/>
        <p:guide pos="4176"/>
        <p:guide pos="5136"/>
        <p:guide pos="5040"/>
        <p:guide pos="1296"/>
        <p:guide pos="120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60" d="100"/>
          <a:sy n="60" d="100"/>
        </p:scale>
        <p:origin x="-1704" y="-72"/>
      </p:cViewPr>
      <p:guideLst>
        <p:guide orient="horz" pos="2880"/>
        <p:guide pos="219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4770" cy="457200"/>
          </a:xfrm>
          <a:prstGeom prst="rect">
            <a:avLst/>
          </a:prstGeom>
        </p:spPr>
        <p:txBody>
          <a:bodyPr vert="horz" lIns="90416" tIns="45208" rIns="90416" bIns="45208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3853" y="0"/>
            <a:ext cx="3024770" cy="457200"/>
          </a:xfrm>
          <a:prstGeom prst="rect">
            <a:avLst/>
          </a:prstGeom>
        </p:spPr>
        <p:txBody>
          <a:bodyPr vert="horz" lIns="90416" tIns="45208" rIns="90416" bIns="45208" rtlCol="0"/>
          <a:lstStyle>
            <a:lvl1pPr algn="r">
              <a:defRPr sz="1200"/>
            </a:lvl1pPr>
          </a:lstStyle>
          <a:p>
            <a:fld id="{5DC50901-8E11-48E8-8A3E-8E8C700D774B}" type="datetimeFigureOut">
              <a:rPr lang="en-GB" smtClean="0"/>
              <a:pPr/>
              <a:t>10/09/2018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3024770" cy="457200"/>
          </a:xfrm>
          <a:prstGeom prst="rect">
            <a:avLst/>
          </a:prstGeom>
        </p:spPr>
        <p:txBody>
          <a:bodyPr vert="horz" lIns="90416" tIns="45208" rIns="90416" bIns="45208" rtlCol="0" anchor="b"/>
          <a:lstStyle>
            <a:lvl1pPr algn="l">
              <a:defRPr sz="1200"/>
            </a:lvl1pPr>
          </a:lstStyle>
          <a:p>
            <a:r>
              <a:rPr lang="en-GB" smtClean="0"/>
              <a:t>Setiembre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3853" y="8685213"/>
            <a:ext cx="3024770" cy="457200"/>
          </a:xfrm>
          <a:prstGeom prst="rect">
            <a:avLst/>
          </a:prstGeom>
        </p:spPr>
        <p:txBody>
          <a:bodyPr vert="horz" lIns="90416" tIns="45208" rIns="90416" bIns="45208" rtlCol="0" anchor="b"/>
          <a:lstStyle>
            <a:lvl1pPr algn="r">
              <a:defRPr sz="1200"/>
            </a:lvl1pPr>
          </a:lstStyle>
          <a:p>
            <a:fld id="{3D1D34EA-CEC2-4B14-B703-18C36C66D173}" type="slidenum">
              <a:rPr lang="en-GB" smtClean="0"/>
              <a:pPr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75869120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4770" cy="457200"/>
          </a:xfrm>
          <a:prstGeom prst="rect">
            <a:avLst/>
          </a:prstGeom>
        </p:spPr>
        <p:txBody>
          <a:bodyPr vert="horz" lIns="90416" tIns="45208" rIns="90416" bIns="45208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3853" y="0"/>
            <a:ext cx="3024770" cy="457200"/>
          </a:xfrm>
          <a:prstGeom prst="rect">
            <a:avLst/>
          </a:prstGeom>
        </p:spPr>
        <p:txBody>
          <a:bodyPr vert="horz" lIns="90416" tIns="45208" rIns="90416" bIns="45208" rtlCol="0"/>
          <a:lstStyle>
            <a:lvl1pPr algn="r">
              <a:defRPr sz="1200"/>
            </a:lvl1pPr>
          </a:lstStyle>
          <a:p>
            <a:fld id="{5EFB8DA3-BCA9-4B7D-B50D-14F47506B614}" type="datetimeFigureOut">
              <a:rPr lang="en-GB" smtClean="0"/>
              <a:pPr/>
              <a:t>10/09/2018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71588" y="685800"/>
            <a:ext cx="4437062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16" tIns="45208" rIns="90416" bIns="45208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024" y="4343400"/>
            <a:ext cx="5584190" cy="4114800"/>
          </a:xfrm>
          <a:prstGeom prst="rect">
            <a:avLst/>
          </a:prstGeom>
        </p:spPr>
        <p:txBody>
          <a:bodyPr vert="horz" lIns="90416" tIns="45208" rIns="90416" bIns="452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3024770" cy="457200"/>
          </a:xfrm>
          <a:prstGeom prst="rect">
            <a:avLst/>
          </a:prstGeom>
        </p:spPr>
        <p:txBody>
          <a:bodyPr vert="horz" lIns="90416" tIns="45208" rIns="90416" bIns="45208" rtlCol="0" anchor="b"/>
          <a:lstStyle>
            <a:lvl1pPr algn="l">
              <a:defRPr sz="1200"/>
            </a:lvl1pPr>
          </a:lstStyle>
          <a:p>
            <a:r>
              <a:rPr lang="en-GB" smtClean="0"/>
              <a:t>Setiembre 2018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3853" y="8685213"/>
            <a:ext cx="3024770" cy="457200"/>
          </a:xfrm>
          <a:prstGeom prst="rect">
            <a:avLst/>
          </a:prstGeom>
        </p:spPr>
        <p:txBody>
          <a:bodyPr vert="horz" lIns="90416" tIns="45208" rIns="90416" bIns="45208" rtlCol="0" anchor="b"/>
          <a:lstStyle>
            <a:lvl1pPr algn="r">
              <a:defRPr sz="1200"/>
            </a:lvl1pPr>
          </a:lstStyle>
          <a:p>
            <a:fld id="{F07B8F03-BC93-4120-96CA-A36DF640BE24}" type="slidenum">
              <a:rPr lang="en-GB" smtClean="0"/>
              <a:pPr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9369241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B8F03-BC93-4120-96CA-A36DF640BE24}" type="slidenum">
              <a:rPr lang="es-UY" smtClean="0"/>
              <a:pPr/>
              <a:t>2</a:t>
            </a:fld>
            <a:endParaRPr lang="es-U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Setiembre 2018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491949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5EE04-6622-4AD6-A6DC-40BC47304F9B}" type="slidenum">
              <a:rPr lang="es-UY" smtClean="0"/>
              <a:pPr/>
              <a:t>6</a:t>
            </a:fld>
            <a:endParaRPr lang="es-U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Setiembre 2018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190954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5.xml"/><Relationship Id="rId7" Type="http://schemas.openxmlformats.org/officeDocument/2006/relationships/tags" Target="../tags/tag9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tags" Target="../tags/tag8.xml"/><Relationship Id="rId5" Type="http://schemas.openxmlformats.org/officeDocument/2006/relationships/tags" Target="../tags/tag7.xml"/><Relationship Id="rId4" Type="http://schemas.openxmlformats.org/officeDocument/2006/relationships/tags" Target="../tags/tag6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tags" Target="../tags/tag93.xml"/><Relationship Id="rId3" Type="http://schemas.openxmlformats.org/officeDocument/2006/relationships/tags" Target="../tags/tag88.xml"/><Relationship Id="rId7" Type="http://schemas.openxmlformats.org/officeDocument/2006/relationships/tags" Target="../tags/tag92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4" Type="http://schemas.openxmlformats.org/officeDocument/2006/relationships/tags" Target="../tags/tag89.xml"/><Relationship Id="rId9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101.xml"/><Relationship Id="rId3" Type="http://schemas.openxmlformats.org/officeDocument/2006/relationships/tags" Target="../tags/tag96.xml"/><Relationship Id="rId7" Type="http://schemas.openxmlformats.org/officeDocument/2006/relationships/tags" Target="../tags/tag100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5" Type="http://schemas.openxmlformats.org/officeDocument/2006/relationships/tags" Target="../tags/tag98.xml"/><Relationship Id="rId4" Type="http://schemas.openxmlformats.org/officeDocument/2006/relationships/tags" Target="../tags/tag97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tags" Target="../tags/tag109.xml"/><Relationship Id="rId3" Type="http://schemas.openxmlformats.org/officeDocument/2006/relationships/tags" Target="../tags/tag104.xml"/><Relationship Id="rId7" Type="http://schemas.openxmlformats.org/officeDocument/2006/relationships/tags" Target="../tags/tag108.xml"/><Relationship Id="rId2" Type="http://schemas.openxmlformats.org/officeDocument/2006/relationships/tags" Target="../tags/tag103.xml"/><Relationship Id="rId1" Type="http://schemas.openxmlformats.org/officeDocument/2006/relationships/tags" Target="../tags/tag102.xml"/><Relationship Id="rId6" Type="http://schemas.openxmlformats.org/officeDocument/2006/relationships/tags" Target="../tags/tag107.xml"/><Relationship Id="rId5" Type="http://schemas.openxmlformats.org/officeDocument/2006/relationships/tags" Target="../tags/tag106.xml"/><Relationship Id="rId4" Type="http://schemas.openxmlformats.org/officeDocument/2006/relationships/tags" Target="../tags/tag105.xml"/><Relationship Id="rId9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tags" Target="../tags/tag117.xml"/><Relationship Id="rId3" Type="http://schemas.openxmlformats.org/officeDocument/2006/relationships/tags" Target="../tags/tag112.xml"/><Relationship Id="rId7" Type="http://schemas.openxmlformats.org/officeDocument/2006/relationships/tags" Target="../tags/tag116.xml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6" Type="http://schemas.openxmlformats.org/officeDocument/2006/relationships/tags" Target="../tags/tag115.xml"/><Relationship Id="rId5" Type="http://schemas.openxmlformats.org/officeDocument/2006/relationships/tags" Target="../tags/tag114.xml"/><Relationship Id="rId4" Type="http://schemas.openxmlformats.org/officeDocument/2006/relationships/tags" Target="../tags/tag113.xml"/><Relationship Id="rId9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tags" Target="../tags/tag125.xml"/><Relationship Id="rId3" Type="http://schemas.openxmlformats.org/officeDocument/2006/relationships/tags" Target="../tags/tag120.xml"/><Relationship Id="rId7" Type="http://schemas.openxmlformats.org/officeDocument/2006/relationships/tags" Target="../tags/tag124.xml"/><Relationship Id="rId2" Type="http://schemas.openxmlformats.org/officeDocument/2006/relationships/tags" Target="../tags/tag119.xml"/><Relationship Id="rId1" Type="http://schemas.openxmlformats.org/officeDocument/2006/relationships/tags" Target="../tags/tag118.xml"/><Relationship Id="rId6" Type="http://schemas.openxmlformats.org/officeDocument/2006/relationships/tags" Target="../tags/tag123.xml"/><Relationship Id="rId5" Type="http://schemas.openxmlformats.org/officeDocument/2006/relationships/tags" Target="../tags/tag122.xml"/><Relationship Id="rId4" Type="http://schemas.openxmlformats.org/officeDocument/2006/relationships/tags" Target="../tags/tag121.xml"/><Relationship Id="rId9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128.xml"/><Relationship Id="rId7" Type="http://schemas.openxmlformats.org/officeDocument/2006/relationships/tags" Target="../tags/tag132.xml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6" Type="http://schemas.openxmlformats.org/officeDocument/2006/relationships/tags" Target="../tags/tag131.xml"/><Relationship Id="rId5" Type="http://schemas.openxmlformats.org/officeDocument/2006/relationships/tags" Target="../tags/tag130.xml"/><Relationship Id="rId4" Type="http://schemas.openxmlformats.org/officeDocument/2006/relationships/tags" Target="../tags/tag129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140.xml"/><Relationship Id="rId3" Type="http://schemas.openxmlformats.org/officeDocument/2006/relationships/tags" Target="../tags/tag135.xml"/><Relationship Id="rId7" Type="http://schemas.openxmlformats.org/officeDocument/2006/relationships/tags" Target="../tags/tag139.xml"/><Relationship Id="rId2" Type="http://schemas.openxmlformats.org/officeDocument/2006/relationships/tags" Target="../tags/tag134.xml"/><Relationship Id="rId1" Type="http://schemas.openxmlformats.org/officeDocument/2006/relationships/tags" Target="../tags/tag133.xml"/><Relationship Id="rId6" Type="http://schemas.openxmlformats.org/officeDocument/2006/relationships/tags" Target="../tags/tag138.xml"/><Relationship Id="rId5" Type="http://schemas.openxmlformats.org/officeDocument/2006/relationships/tags" Target="../tags/tag137.xml"/><Relationship Id="rId4" Type="http://schemas.openxmlformats.org/officeDocument/2006/relationships/tags" Target="../tags/tag136.xml"/><Relationship Id="rId9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tags" Target="../tags/tag17.xml"/><Relationship Id="rId3" Type="http://schemas.openxmlformats.org/officeDocument/2006/relationships/tags" Target="../tags/tag12.xml"/><Relationship Id="rId7" Type="http://schemas.openxmlformats.org/officeDocument/2006/relationships/tags" Target="../tags/tag16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13.xml"/><Relationship Id="rId9" Type="http://schemas.openxmlformats.org/officeDocument/2006/relationships/tags" Target="../tags/tag18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143.xml"/><Relationship Id="rId7" Type="http://schemas.openxmlformats.org/officeDocument/2006/relationships/tags" Target="../tags/tag147.xml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6" Type="http://schemas.openxmlformats.org/officeDocument/2006/relationships/tags" Target="../tags/tag146.xml"/><Relationship Id="rId5" Type="http://schemas.openxmlformats.org/officeDocument/2006/relationships/tags" Target="../tags/tag145.xml"/><Relationship Id="rId4" Type="http://schemas.openxmlformats.org/officeDocument/2006/relationships/tags" Target="../tags/tag144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155.xml"/><Relationship Id="rId3" Type="http://schemas.openxmlformats.org/officeDocument/2006/relationships/tags" Target="../tags/tag150.xml"/><Relationship Id="rId7" Type="http://schemas.openxmlformats.org/officeDocument/2006/relationships/tags" Target="../tags/tag154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6" Type="http://schemas.openxmlformats.org/officeDocument/2006/relationships/tags" Target="../tags/tag153.xml"/><Relationship Id="rId5" Type="http://schemas.openxmlformats.org/officeDocument/2006/relationships/tags" Target="../tags/tag152.xml"/><Relationship Id="rId4" Type="http://schemas.openxmlformats.org/officeDocument/2006/relationships/tags" Target="../tags/tag151.xml"/><Relationship Id="rId9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158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6" Type="http://schemas.openxmlformats.org/officeDocument/2006/relationships/tags" Target="../tags/tag161.xml"/><Relationship Id="rId5" Type="http://schemas.openxmlformats.org/officeDocument/2006/relationships/tags" Target="../tags/tag160.xml"/><Relationship Id="rId4" Type="http://schemas.openxmlformats.org/officeDocument/2006/relationships/tags" Target="../tags/tag159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6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163.xml"/><Relationship Id="rId1" Type="http://schemas.openxmlformats.org/officeDocument/2006/relationships/tags" Target="../tags/tag162.xml"/><Relationship Id="rId6" Type="http://schemas.openxmlformats.org/officeDocument/2006/relationships/tags" Target="../tags/tag167.xml"/><Relationship Id="rId5" Type="http://schemas.openxmlformats.org/officeDocument/2006/relationships/tags" Target="../tags/tag166.xml"/><Relationship Id="rId4" Type="http://schemas.openxmlformats.org/officeDocument/2006/relationships/tags" Target="../tags/tag16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tags" Target="../tags/tag26.xml"/><Relationship Id="rId3" Type="http://schemas.openxmlformats.org/officeDocument/2006/relationships/tags" Target="../tags/tag21.xml"/><Relationship Id="rId7" Type="http://schemas.openxmlformats.org/officeDocument/2006/relationships/tags" Target="../tags/tag25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tags" Target="../tags/tag24.xml"/><Relationship Id="rId11" Type="http://schemas.openxmlformats.org/officeDocument/2006/relationships/slideMaster" Target="../slideMasters/slideMaster1.xml"/><Relationship Id="rId5" Type="http://schemas.openxmlformats.org/officeDocument/2006/relationships/tags" Target="../tags/tag23.xml"/><Relationship Id="rId10" Type="http://schemas.openxmlformats.org/officeDocument/2006/relationships/tags" Target="../tags/tag28.xml"/><Relationship Id="rId4" Type="http://schemas.openxmlformats.org/officeDocument/2006/relationships/tags" Target="../tags/tag22.xml"/><Relationship Id="rId9" Type="http://schemas.openxmlformats.org/officeDocument/2006/relationships/tags" Target="../tags/tag27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tags" Target="../tags/tag36.xml"/><Relationship Id="rId3" Type="http://schemas.openxmlformats.org/officeDocument/2006/relationships/tags" Target="../tags/tag31.xml"/><Relationship Id="rId7" Type="http://schemas.openxmlformats.org/officeDocument/2006/relationships/tags" Target="../tags/tag35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44.xml"/><Relationship Id="rId3" Type="http://schemas.openxmlformats.org/officeDocument/2006/relationships/tags" Target="../tags/tag39.xml"/><Relationship Id="rId7" Type="http://schemas.openxmlformats.org/officeDocument/2006/relationships/tags" Target="../tags/tag43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tags" Target="../tags/tag42.xml"/><Relationship Id="rId5" Type="http://schemas.openxmlformats.org/officeDocument/2006/relationships/tags" Target="../tags/tag41.xml"/><Relationship Id="rId4" Type="http://schemas.openxmlformats.org/officeDocument/2006/relationships/tags" Target="../tags/tag40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12" Type="http://schemas.openxmlformats.org/officeDocument/2006/relationships/slideMaster" Target="../slideMasters/slideMaster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11" Type="http://schemas.openxmlformats.org/officeDocument/2006/relationships/tags" Target="../tags/tag55.xml"/><Relationship Id="rId5" Type="http://schemas.openxmlformats.org/officeDocument/2006/relationships/tags" Target="../tags/tag49.xml"/><Relationship Id="rId10" Type="http://schemas.openxmlformats.org/officeDocument/2006/relationships/tags" Target="../tags/tag54.xml"/><Relationship Id="rId4" Type="http://schemas.openxmlformats.org/officeDocument/2006/relationships/tags" Target="../tags/tag48.xml"/><Relationship Id="rId9" Type="http://schemas.openxmlformats.org/officeDocument/2006/relationships/tags" Target="../tags/tag53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tags" Target="../tags/tag63.xml"/><Relationship Id="rId3" Type="http://schemas.openxmlformats.org/officeDocument/2006/relationships/tags" Target="../tags/tag58.xml"/><Relationship Id="rId7" Type="http://schemas.openxmlformats.org/officeDocument/2006/relationships/tags" Target="../tags/tag62.xml"/><Relationship Id="rId12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Relationship Id="rId6" Type="http://schemas.openxmlformats.org/officeDocument/2006/relationships/tags" Target="../tags/tag61.xml"/><Relationship Id="rId11" Type="http://schemas.openxmlformats.org/officeDocument/2006/relationships/tags" Target="../tags/tag66.xml"/><Relationship Id="rId5" Type="http://schemas.openxmlformats.org/officeDocument/2006/relationships/tags" Target="../tags/tag60.xml"/><Relationship Id="rId10" Type="http://schemas.openxmlformats.org/officeDocument/2006/relationships/tags" Target="../tags/tag65.xml"/><Relationship Id="rId4" Type="http://schemas.openxmlformats.org/officeDocument/2006/relationships/tags" Target="../tags/tag59.xml"/><Relationship Id="rId9" Type="http://schemas.openxmlformats.org/officeDocument/2006/relationships/tags" Target="../tags/tag64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tags" Target="../tags/tag74.xml"/><Relationship Id="rId3" Type="http://schemas.openxmlformats.org/officeDocument/2006/relationships/tags" Target="../tags/tag69.xml"/><Relationship Id="rId7" Type="http://schemas.openxmlformats.org/officeDocument/2006/relationships/tags" Target="../tags/tag73.xml"/><Relationship Id="rId12" Type="http://schemas.openxmlformats.org/officeDocument/2006/relationships/slideMaster" Target="../slideMasters/slideMaster1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6" Type="http://schemas.openxmlformats.org/officeDocument/2006/relationships/tags" Target="../tags/tag72.xml"/><Relationship Id="rId11" Type="http://schemas.openxmlformats.org/officeDocument/2006/relationships/tags" Target="../tags/tag77.xml"/><Relationship Id="rId5" Type="http://schemas.openxmlformats.org/officeDocument/2006/relationships/tags" Target="../tags/tag71.xml"/><Relationship Id="rId10" Type="http://schemas.openxmlformats.org/officeDocument/2006/relationships/tags" Target="../tags/tag76.xml"/><Relationship Id="rId4" Type="http://schemas.openxmlformats.org/officeDocument/2006/relationships/tags" Target="../tags/tag70.xml"/><Relationship Id="rId9" Type="http://schemas.openxmlformats.org/officeDocument/2006/relationships/tags" Target="../tags/tag75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85.xml"/><Relationship Id="rId3" Type="http://schemas.openxmlformats.org/officeDocument/2006/relationships/tags" Target="../tags/tag80.xml"/><Relationship Id="rId7" Type="http://schemas.openxmlformats.org/officeDocument/2006/relationships/tags" Target="../tags/tag84.xml"/><Relationship Id="rId2" Type="http://schemas.openxmlformats.org/officeDocument/2006/relationships/tags" Target="../tags/tag79.xml"/><Relationship Id="rId1" Type="http://schemas.openxmlformats.org/officeDocument/2006/relationships/tags" Target="../tags/tag78.xml"/><Relationship Id="rId6" Type="http://schemas.openxmlformats.org/officeDocument/2006/relationships/tags" Target="../tags/tag83.xml"/><Relationship Id="rId5" Type="http://schemas.openxmlformats.org/officeDocument/2006/relationships/tags" Target="../tags/tag82.xml"/><Relationship Id="rId4" Type="http://schemas.openxmlformats.org/officeDocument/2006/relationships/tags" Target="../tags/tag81.xml"/><Relationship Id="rId9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Logo with Panels"/>
          <p:cNvGrpSpPr/>
          <p:nvPr userDrawn="1"/>
        </p:nvGrpSpPr>
        <p:grpSpPr>
          <a:xfrm>
            <a:off x="1129337" y="-4762"/>
            <a:ext cx="8931444" cy="7311219"/>
            <a:chOff x="1129337" y="-4762"/>
            <a:chExt cx="8931444" cy="7311219"/>
          </a:xfrm>
        </p:grpSpPr>
        <p:grpSp>
          <p:nvGrpSpPr>
            <p:cNvPr id="2" name="Logo Shapes"/>
            <p:cNvGrpSpPr/>
            <p:nvPr userDrawn="1"/>
          </p:nvGrpSpPr>
          <p:grpSpPr>
            <a:xfrm>
              <a:off x="1904332" y="-4762"/>
              <a:ext cx="8156449" cy="6784848"/>
              <a:chOff x="1733808" y="190516"/>
              <a:chExt cx="7414954" cy="5986630"/>
            </a:xfrm>
          </p:grpSpPr>
          <p:sp>
            <p:nvSpPr>
              <p:cNvPr id="8" name="Rectangle 1"/>
              <p:cNvSpPr>
                <a:spLocks noChangeArrowheads="1"/>
              </p:cNvSpPr>
              <p:nvPr/>
            </p:nvSpPr>
            <p:spPr bwMode="gray">
              <a:xfrm>
                <a:off x="1733809" y="4160087"/>
                <a:ext cx="7414953" cy="2017059"/>
              </a:xfrm>
              <a:prstGeom prst="rect">
                <a:avLst/>
              </a:prstGeom>
              <a:solidFill>
                <a:srgbClr val="F3BE26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dirty="0"/>
              </a:p>
            </p:txBody>
          </p:sp>
          <p:sp>
            <p:nvSpPr>
              <p:cNvPr id="17" name="Rectangle 2"/>
              <p:cNvSpPr>
                <a:spLocks noChangeArrowheads="1"/>
              </p:cNvSpPr>
              <p:nvPr/>
            </p:nvSpPr>
            <p:spPr bwMode="gray">
              <a:xfrm>
                <a:off x="1733808" y="190516"/>
                <a:ext cx="5677593" cy="5972539"/>
              </a:xfrm>
              <a:prstGeom prst="rect">
                <a:avLst/>
              </a:prstGeom>
              <a:solidFill>
                <a:srgbClr val="EE9C3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dirty="0"/>
              </a:p>
            </p:txBody>
          </p:sp>
          <p:sp>
            <p:nvSpPr>
              <p:cNvPr id="9" name="Rectangle 3"/>
              <p:cNvSpPr>
                <a:spLocks noChangeArrowheads="1"/>
              </p:cNvSpPr>
              <p:nvPr/>
            </p:nvSpPr>
            <p:spPr bwMode="gray">
              <a:xfrm>
                <a:off x="1733809" y="3346372"/>
                <a:ext cx="6483928" cy="2814638"/>
              </a:xfrm>
              <a:prstGeom prst="rect">
                <a:avLst/>
              </a:prstGeom>
              <a:solidFill>
                <a:srgbClr val="F3BC87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dirty="0"/>
              </a:p>
            </p:txBody>
          </p:sp>
          <p:sp>
            <p:nvSpPr>
              <p:cNvPr id="11" name="Rectangle 4"/>
              <p:cNvSpPr>
                <a:spLocks noChangeArrowheads="1"/>
              </p:cNvSpPr>
              <p:nvPr/>
            </p:nvSpPr>
            <p:spPr bwMode="gray">
              <a:xfrm>
                <a:off x="1733808" y="1199045"/>
                <a:ext cx="5902037" cy="4970032"/>
              </a:xfrm>
              <a:prstGeom prst="rect">
                <a:avLst/>
              </a:prstGeom>
              <a:solidFill>
                <a:srgbClr val="E669A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dirty="0"/>
              </a:p>
            </p:txBody>
          </p:sp>
          <p:sp>
            <p:nvSpPr>
              <p:cNvPr id="10" name="Rectangle 5"/>
              <p:cNvSpPr>
                <a:spLocks noChangeArrowheads="1"/>
              </p:cNvSpPr>
              <p:nvPr/>
            </p:nvSpPr>
            <p:spPr bwMode="gray">
              <a:xfrm>
                <a:off x="1733809" y="4160087"/>
                <a:ext cx="6483928" cy="2017059"/>
              </a:xfrm>
              <a:prstGeom prst="rect">
                <a:avLst/>
              </a:prstGeom>
              <a:solidFill>
                <a:srgbClr val="E88C1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dirty="0"/>
              </a:p>
            </p:txBody>
          </p:sp>
          <p:sp>
            <p:nvSpPr>
              <p:cNvPr id="12" name="Rectangle 6"/>
              <p:cNvSpPr>
                <a:spLocks noChangeArrowheads="1"/>
              </p:cNvSpPr>
              <p:nvPr/>
            </p:nvSpPr>
            <p:spPr bwMode="gray">
              <a:xfrm>
                <a:off x="1733808" y="3346372"/>
                <a:ext cx="5902037" cy="2814638"/>
              </a:xfrm>
              <a:prstGeom prst="rect">
                <a:avLst/>
              </a:prstGeom>
              <a:solidFill>
                <a:srgbClr val="DB4D56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dirty="0"/>
              </a:p>
            </p:txBody>
          </p:sp>
          <p:sp>
            <p:nvSpPr>
              <p:cNvPr id="14" name="Rectangle 7"/>
              <p:cNvSpPr>
                <a:spLocks noChangeArrowheads="1"/>
              </p:cNvSpPr>
              <p:nvPr/>
            </p:nvSpPr>
            <p:spPr bwMode="gray">
              <a:xfrm>
                <a:off x="1733808" y="1199045"/>
                <a:ext cx="5677593" cy="4970032"/>
              </a:xfrm>
              <a:prstGeom prst="rect">
                <a:avLst/>
              </a:prstGeom>
              <a:solidFill>
                <a:srgbClr val="D74021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dirty="0"/>
              </a:p>
            </p:txBody>
          </p:sp>
          <p:sp>
            <p:nvSpPr>
              <p:cNvPr id="13" name="Rectangle 8"/>
              <p:cNvSpPr>
                <a:spLocks noChangeArrowheads="1"/>
              </p:cNvSpPr>
              <p:nvPr/>
            </p:nvSpPr>
            <p:spPr bwMode="gray">
              <a:xfrm>
                <a:off x="1733808" y="4160087"/>
                <a:ext cx="5902037" cy="2017059"/>
              </a:xfrm>
              <a:prstGeom prst="rect">
                <a:avLst/>
              </a:prstGeom>
              <a:solidFill>
                <a:srgbClr val="D13A0D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dirty="0"/>
              </a:p>
            </p:txBody>
          </p:sp>
          <p:sp>
            <p:nvSpPr>
              <p:cNvPr id="15" name="Rectangle 9"/>
              <p:cNvSpPr>
                <a:spLocks noChangeArrowheads="1"/>
              </p:cNvSpPr>
              <p:nvPr/>
            </p:nvSpPr>
            <p:spPr bwMode="gray">
              <a:xfrm>
                <a:off x="1733808" y="3346372"/>
                <a:ext cx="5677593" cy="2814638"/>
              </a:xfrm>
              <a:prstGeom prst="rect">
                <a:avLst/>
              </a:prstGeom>
              <a:solidFill>
                <a:srgbClr val="CD2F1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dirty="0"/>
              </a:p>
            </p:txBody>
          </p:sp>
          <p:sp>
            <p:nvSpPr>
              <p:cNvPr id="27" name="Rectangle 10"/>
              <p:cNvSpPr>
                <a:spLocks noChangeArrowheads="1"/>
              </p:cNvSpPr>
              <p:nvPr userDrawn="1"/>
            </p:nvSpPr>
            <p:spPr bwMode="gray">
              <a:xfrm>
                <a:off x="1733809" y="4160087"/>
                <a:ext cx="5677593" cy="2017059"/>
              </a:xfrm>
              <a:prstGeom prst="rect">
                <a:avLst/>
              </a:prstGeom>
              <a:solidFill>
                <a:srgbClr val="C42303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dirty="0"/>
              </a:p>
            </p:txBody>
          </p:sp>
          <p:sp>
            <p:nvSpPr>
              <p:cNvPr id="7" name="Rectangle 11"/>
              <p:cNvSpPr>
                <a:spLocks noChangeArrowheads="1"/>
              </p:cNvSpPr>
              <p:nvPr/>
            </p:nvSpPr>
            <p:spPr bwMode="gray">
              <a:xfrm>
                <a:off x="1733809" y="4426339"/>
                <a:ext cx="2078182" cy="1750807"/>
              </a:xfrm>
              <a:prstGeom prst="rect">
                <a:avLst/>
              </a:prstGeom>
              <a:solidFill>
                <a:srgbClr val="9A170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dirty="0"/>
              </a:p>
            </p:txBody>
          </p:sp>
        </p:grpSp>
        <p:grpSp>
          <p:nvGrpSpPr>
            <p:cNvPr id="31" name="Logo"/>
            <p:cNvGrpSpPr/>
            <p:nvPr userDrawn="1"/>
          </p:nvGrpSpPr>
          <p:grpSpPr>
            <a:xfrm>
              <a:off x="1129337" y="6778803"/>
              <a:ext cx="905256" cy="527654"/>
              <a:chOff x="1129337" y="6778803"/>
              <a:chExt cx="905256" cy="527654"/>
            </a:xfrm>
          </p:grpSpPr>
          <p:sp>
            <p:nvSpPr>
              <p:cNvPr id="29" name="Rectangle 0"/>
              <p:cNvSpPr>
                <a:spLocks noChangeArrowheads="1"/>
              </p:cNvSpPr>
              <p:nvPr userDrawn="1"/>
            </p:nvSpPr>
            <p:spPr bwMode="black">
              <a:xfrm>
                <a:off x="1675337" y="6778803"/>
                <a:ext cx="228600" cy="57350"/>
              </a:xfrm>
              <a:prstGeom prst="rect">
                <a:avLst/>
              </a:prstGeom>
              <a:solidFill>
                <a:srgbClr val="A100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E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0" name="Freeform 29"/>
              <p:cNvSpPr>
                <a:spLocks noEditPoints="1"/>
              </p:cNvSpPr>
              <p:nvPr userDrawn="1"/>
            </p:nvSpPr>
            <p:spPr bwMode="black">
              <a:xfrm>
                <a:off x="1129337" y="6965246"/>
                <a:ext cx="905256" cy="341211"/>
              </a:xfrm>
              <a:custGeom>
                <a:avLst/>
                <a:gdLst/>
                <a:ahLst/>
                <a:cxnLst>
                  <a:cxn ang="0">
                    <a:pos x="581" y="233"/>
                  </a:cxn>
                  <a:cxn ang="0">
                    <a:pos x="538" y="949"/>
                  </a:cxn>
                  <a:cxn ang="0">
                    <a:pos x="630" y="946"/>
                  </a:cxn>
                  <a:cxn ang="0">
                    <a:pos x="793" y="880"/>
                  </a:cxn>
                  <a:cxn ang="0">
                    <a:pos x="886" y="728"/>
                  </a:cxn>
                  <a:cxn ang="0">
                    <a:pos x="905" y="505"/>
                  </a:cxn>
                  <a:cxn ang="0">
                    <a:pos x="850" y="329"/>
                  </a:cxn>
                  <a:cxn ang="0">
                    <a:pos x="727" y="241"/>
                  </a:cxn>
                  <a:cxn ang="0">
                    <a:pos x="521" y="3"/>
                  </a:cxn>
                  <a:cxn ang="0">
                    <a:pos x="643" y="74"/>
                  </a:cxn>
                  <a:cxn ang="0">
                    <a:pos x="761" y="24"/>
                  </a:cxn>
                  <a:cxn ang="0">
                    <a:pos x="855" y="9"/>
                  </a:cxn>
                  <a:cxn ang="0">
                    <a:pos x="1026" y="40"/>
                  </a:cxn>
                  <a:cxn ang="0">
                    <a:pos x="1180" y="172"/>
                  </a:cxn>
                  <a:cxn ang="0">
                    <a:pos x="1265" y="383"/>
                  </a:cxn>
                  <a:cxn ang="0">
                    <a:pos x="1265" y="641"/>
                  </a:cxn>
                  <a:cxn ang="0">
                    <a:pos x="1175" y="857"/>
                  </a:cxn>
                  <a:cxn ang="0">
                    <a:pos x="1005" y="1006"/>
                  </a:cxn>
                  <a:cxn ang="0">
                    <a:pos x="766" y="1074"/>
                  </a:cxn>
                  <a:cxn ang="0">
                    <a:pos x="601" y="1074"/>
                  </a:cxn>
                  <a:cxn ang="0">
                    <a:pos x="692" y="1447"/>
                  </a:cxn>
                  <a:cxn ang="0">
                    <a:pos x="171" y="1408"/>
                  </a:cxn>
                  <a:cxn ang="0">
                    <a:pos x="413" y="3"/>
                  </a:cxn>
                  <a:cxn ang="0">
                    <a:pos x="3876" y="20"/>
                  </a:cxn>
                  <a:cxn ang="0">
                    <a:pos x="4036" y="100"/>
                  </a:cxn>
                  <a:cxn ang="0">
                    <a:pos x="4113" y="232"/>
                  </a:cxn>
                  <a:cxn ang="0">
                    <a:pos x="4091" y="362"/>
                  </a:cxn>
                  <a:cxn ang="0">
                    <a:pos x="3995" y="436"/>
                  </a:cxn>
                  <a:cxn ang="0">
                    <a:pos x="3859" y="438"/>
                  </a:cxn>
                  <a:cxn ang="0">
                    <a:pos x="3757" y="114"/>
                  </a:cxn>
                  <a:cxn ang="0">
                    <a:pos x="3597" y="187"/>
                  </a:cxn>
                  <a:cxn ang="0">
                    <a:pos x="3508" y="339"/>
                  </a:cxn>
                  <a:cxn ang="0">
                    <a:pos x="3489" y="565"/>
                  </a:cxn>
                  <a:cxn ang="0">
                    <a:pos x="3547" y="753"/>
                  </a:cxn>
                  <a:cxn ang="0">
                    <a:pos x="3668" y="869"/>
                  </a:cxn>
                  <a:cxn ang="0">
                    <a:pos x="3821" y="896"/>
                  </a:cxn>
                  <a:cxn ang="0">
                    <a:pos x="3931" y="872"/>
                  </a:cxn>
                  <a:cxn ang="0">
                    <a:pos x="4079" y="810"/>
                  </a:cxn>
                  <a:cxn ang="0">
                    <a:pos x="4016" y="1024"/>
                  </a:cxn>
                  <a:cxn ang="0">
                    <a:pos x="3830" y="1080"/>
                  </a:cxn>
                  <a:cxn ang="0">
                    <a:pos x="3651" y="1095"/>
                  </a:cxn>
                  <a:cxn ang="0">
                    <a:pos x="3426" y="1060"/>
                  </a:cxn>
                  <a:cxn ang="0">
                    <a:pos x="3255" y="947"/>
                  </a:cxn>
                  <a:cxn ang="0">
                    <a:pos x="3140" y="772"/>
                  </a:cxn>
                  <a:cxn ang="0">
                    <a:pos x="3101" y="561"/>
                  </a:cxn>
                  <a:cxn ang="0">
                    <a:pos x="3153" y="318"/>
                  </a:cxn>
                  <a:cxn ang="0">
                    <a:pos x="3293" y="135"/>
                  </a:cxn>
                  <a:cxn ang="0">
                    <a:pos x="3508" y="27"/>
                  </a:cxn>
                  <a:cxn ang="0">
                    <a:pos x="2910" y="0"/>
                  </a:cxn>
                  <a:cxn ang="0">
                    <a:pos x="3040" y="52"/>
                  </a:cxn>
                  <a:cxn ang="0">
                    <a:pos x="3093" y="178"/>
                  </a:cxn>
                  <a:cxn ang="0">
                    <a:pos x="3071" y="277"/>
                  </a:cxn>
                  <a:cxn ang="0">
                    <a:pos x="3004" y="393"/>
                  </a:cxn>
                  <a:cxn ang="0">
                    <a:pos x="2876" y="561"/>
                  </a:cxn>
                  <a:cxn ang="0">
                    <a:pos x="1784" y="1078"/>
                  </a:cxn>
                  <a:cxn ang="0">
                    <a:pos x="1313" y="118"/>
                  </a:cxn>
                  <a:cxn ang="0">
                    <a:pos x="2247" y="25"/>
                  </a:cxn>
                  <a:cxn ang="0">
                    <a:pos x="2759" y="62"/>
                  </a:cxn>
                  <a:cxn ang="0">
                    <a:pos x="2872" y="4"/>
                  </a:cxn>
                </a:cxnLst>
                <a:rect l="0" t="0" r="r" b="b"/>
                <a:pathLst>
                  <a:path w="4127" h="1544">
                    <a:moveTo>
                      <a:pt x="640" y="229"/>
                    </a:moveTo>
                    <a:lnTo>
                      <a:pt x="622" y="229"/>
                    </a:lnTo>
                    <a:lnTo>
                      <a:pt x="603" y="230"/>
                    </a:lnTo>
                    <a:lnTo>
                      <a:pt x="581" y="233"/>
                    </a:lnTo>
                    <a:lnTo>
                      <a:pt x="553" y="235"/>
                    </a:lnTo>
                    <a:lnTo>
                      <a:pt x="521" y="241"/>
                    </a:lnTo>
                    <a:lnTo>
                      <a:pt x="521" y="947"/>
                    </a:lnTo>
                    <a:lnTo>
                      <a:pt x="538" y="949"/>
                    </a:lnTo>
                    <a:lnTo>
                      <a:pt x="553" y="949"/>
                    </a:lnTo>
                    <a:lnTo>
                      <a:pt x="566" y="949"/>
                    </a:lnTo>
                    <a:lnTo>
                      <a:pt x="578" y="949"/>
                    </a:lnTo>
                    <a:lnTo>
                      <a:pt x="630" y="946"/>
                    </a:lnTo>
                    <a:lnTo>
                      <a:pt x="677" y="937"/>
                    </a:lnTo>
                    <a:lnTo>
                      <a:pt x="720" y="924"/>
                    </a:lnTo>
                    <a:lnTo>
                      <a:pt x="758" y="905"/>
                    </a:lnTo>
                    <a:lnTo>
                      <a:pt x="793" y="880"/>
                    </a:lnTo>
                    <a:lnTo>
                      <a:pt x="824" y="850"/>
                    </a:lnTo>
                    <a:lnTo>
                      <a:pt x="849" y="815"/>
                    </a:lnTo>
                    <a:lnTo>
                      <a:pt x="870" y="775"/>
                    </a:lnTo>
                    <a:lnTo>
                      <a:pt x="886" y="728"/>
                    </a:lnTo>
                    <a:lnTo>
                      <a:pt x="897" y="678"/>
                    </a:lnTo>
                    <a:lnTo>
                      <a:pt x="905" y="622"/>
                    </a:lnTo>
                    <a:lnTo>
                      <a:pt x="907" y="561"/>
                    </a:lnTo>
                    <a:lnTo>
                      <a:pt x="905" y="505"/>
                    </a:lnTo>
                    <a:lnTo>
                      <a:pt x="897" y="452"/>
                    </a:lnTo>
                    <a:lnTo>
                      <a:pt x="886" y="407"/>
                    </a:lnTo>
                    <a:lnTo>
                      <a:pt x="870" y="366"/>
                    </a:lnTo>
                    <a:lnTo>
                      <a:pt x="850" y="329"/>
                    </a:lnTo>
                    <a:lnTo>
                      <a:pt x="826" y="299"/>
                    </a:lnTo>
                    <a:lnTo>
                      <a:pt x="797" y="274"/>
                    </a:lnTo>
                    <a:lnTo>
                      <a:pt x="763" y="254"/>
                    </a:lnTo>
                    <a:lnTo>
                      <a:pt x="727" y="241"/>
                    </a:lnTo>
                    <a:lnTo>
                      <a:pt x="686" y="232"/>
                    </a:lnTo>
                    <a:lnTo>
                      <a:pt x="640" y="229"/>
                    </a:lnTo>
                    <a:close/>
                    <a:moveTo>
                      <a:pt x="413" y="3"/>
                    </a:moveTo>
                    <a:lnTo>
                      <a:pt x="521" y="3"/>
                    </a:lnTo>
                    <a:lnTo>
                      <a:pt x="521" y="143"/>
                    </a:lnTo>
                    <a:lnTo>
                      <a:pt x="566" y="117"/>
                    </a:lnTo>
                    <a:lnTo>
                      <a:pt x="607" y="93"/>
                    </a:lnTo>
                    <a:lnTo>
                      <a:pt x="643" y="74"/>
                    </a:lnTo>
                    <a:lnTo>
                      <a:pt x="677" y="57"/>
                    </a:lnTo>
                    <a:lnTo>
                      <a:pt x="707" y="44"/>
                    </a:lnTo>
                    <a:lnTo>
                      <a:pt x="735" y="33"/>
                    </a:lnTo>
                    <a:lnTo>
                      <a:pt x="761" y="24"/>
                    </a:lnTo>
                    <a:lnTo>
                      <a:pt x="785" y="18"/>
                    </a:lnTo>
                    <a:lnTo>
                      <a:pt x="809" y="13"/>
                    </a:lnTo>
                    <a:lnTo>
                      <a:pt x="831" y="10"/>
                    </a:lnTo>
                    <a:lnTo>
                      <a:pt x="855" y="9"/>
                    </a:lnTo>
                    <a:lnTo>
                      <a:pt x="879" y="8"/>
                    </a:lnTo>
                    <a:lnTo>
                      <a:pt x="931" y="12"/>
                    </a:lnTo>
                    <a:lnTo>
                      <a:pt x="980" y="23"/>
                    </a:lnTo>
                    <a:lnTo>
                      <a:pt x="1026" y="40"/>
                    </a:lnTo>
                    <a:lnTo>
                      <a:pt x="1070" y="64"/>
                    </a:lnTo>
                    <a:lnTo>
                      <a:pt x="1110" y="94"/>
                    </a:lnTo>
                    <a:lnTo>
                      <a:pt x="1148" y="130"/>
                    </a:lnTo>
                    <a:lnTo>
                      <a:pt x="1180" y="172"/>
                    </a:lnTo>
                    <a:lnTo>
                      <a:pt x="1209" y="218"/>
                    </a:lnTo>
                    <a:lnTo>
                      <a:pt x="1233" y="268"/>
                    </a:lnTo>
                    <a:lnTo>
                      <a:pt x="1252" y="324"/>
                    </a:lnTo>
                    <a:lnTo>
                      <a:pt x="1265" y="383"/>
                    </a:lnTo>
                    <a:lnTo>
                      <a:pt x="1274" y="446"/>
                    </a:lnTo>
                    <a:lnTo>
                      <a:pt x="1278" y="512"/>
                    </a:lnTo>
                    <a:lnTo>
                      <a:pt x="1274" y="578"/>
                    </a:lnTo>
                    <a:lnTo>
                      <a:pt x="1265" y="641"/>
                    </a:lnTo>
                    <a:lnTo>
                      <a:pt x="1252" y="701"/>
                    </a:lnTo>
                    <a:lnTo>
                      <a:pt x="1232" y="756"/>
                    </a:lnTo>
                    <a:lnTo>
                      <a:pt x="1205" y="809"/>
                    </a:lnTo>
                    <a:lnTo>
                      <a:pt x="1175" y="857"/>
                    </a:lnTo>
                    <a:lnTo>
                      <a:pt x="1140" y="901"/>
                    </a:lnTo>
                    <a:lnTo>
                      <a:pt x="1099" y="941"/>
                    </a:lnTo>
                    <a:lnTo>
                      <a:pt x="1054" y="976"/>
                    </a:lnTo>
                    <a:lnTo>
                      <a:pt x="1005" y="1006"/>
                    </a:lnTo>
                    <a:lnTo>
                      <a:pt x="951" y="1031"/>
                    </a:lnTo>
                    <a:lnTo>
                      <a:pt x="894" y="1051"/>
                    </a:lnTo>
                    <a:lnTo>
                      <a:pt x="831" y="1065"/>
                    </a:lnTo>
                    <a:lnTo>
                      <a:pt x="766" y="1074"/>
                    </a:lnTo>
                    <a:lnTo>
                      <a:pt x="696" y="1078"/>
                    </a:lnTo>
                    <a:lnTo>
                      <a:pt x="670" y="1078"/>
                    </a:lnTo>
                    <a:lnTo>
                      <a:pt x="637" y="1076"/>
                    </a:lnTo>
                    <a:lnTo>
                      <a:pt x="601" y="1074"/>
                    </a:lnTo>
                    <a:lnTo>
                      <a:pt x="561" y="1071"/>
                    </a:lnTo>
                    <a:lnTo>
                      <a:pt x="521" y="1068"/>
                    </a:lnTo>
                    <a:lnTo>
                      <a:pt x="521" y="1408"/>
                    </a:lnTo>
                    <a:lnTo>
                      <a:pt x="692" y="1447"/>
                    </a:lnTo>
                    <a:lnTo>
                      <a:pt x="692" y="1544"/>
                    </a:lnTo>
                    <a:lnTo>
                      <a:pt x="18" y="1544"/>
                    </a:lnTo>
                    <a:lnTo>
                      <a:pt x="18" y="1447"/>
                    </a:lnTo>
                    <a:lnTo>
                      <a:pt x="171" y="1408"/>
                    </a:lnTo>
                    <a:lnTo>
                      <a:pt x="171" y="229"/>
                    </a:lnTo>
                    <a:lnTo>
                      <a:pt x="0" y="229"/>
                    </a:lnTo>
                    <a:lnTo>
                      <a:pt x="0" y="128"/>
                    </a:lnTo>
                    <a:lnTo>
                      <a:pt x="413" y="3"/>
                    </a:lnTo>
                    <a:close/>
                    <a:moveTo>
                      <a:pt x="3711" y="0"/>
                    </a:moveTo>
                    <a:lnTo>
                      <a:pt x="3770" y="3"/>
                    </a:lnTo>
                    <a:lnTo>
                      <a:pt x="3825" y="9"/>
                    </a:lnTo>
                    <a:lnTo>
                      <a:pt x="3876" y="20"/>
                    </a:lnTo>
                    <a:lnTo>
                      <a:pt x="3923" y="34"/>
                    </a:lnTo>
                    <a:lnTo>
                      <a:pt x="3965" y="53"/>
                    </a:lnTo>
                    <a:lnTo>
                      <a:pt x="4004" y="75"/>
                    </a:lnTo>
                    <a:lnTo>
                      <a:pt x="4036" y="100"/>
                    </a:lnTo>
                    <a:lnTo>
                      <a:pt x="4064" y="129"/>
                    </a:lnTo>
                    <a:lnTo>
                      <a:pt x="4086" y="160"/>
                    </a:lnTo>
                    <a:lnTo>
                      <a:pt x="4103" y="194"/>
                    </a:lnTo>
                    <a:lnTo>
                      <a:pt x="4113" y="232"/>
                    </a:lnTo>
                    <a:lnTo>
                      <a:pt x="4117" y="271"/>
                    </a:lnTo>
                    <a:lnTo>
                      <a:pt x="4114" y="304"/>
                    </a:lnTo>
                    <a:lnTo>
                      <a:pt x="4105" y="334"/>
                    </a:lnTo>
                    <a:lnTo>
                      <a:pt x="4091" y="362"/>
                    </a:lnTo>
                    <a:lnTo>
                      <a:pt x="4074" y="387"/>
                    </a:lnTo>
                    <a:lnTo>
                      <a:pt x="4051" y="407"/>
                    </a:lnTo>
                    <a:lnTo>
                      <a:pt x="4025" y="423"/>
                    </a:lnTo>
                    <a:lnTo>
                      <a:pt x="3995" y="436"/>
                    </a:lnTo>
                    <a:lnTo>
                      <a:pt x="3961" y="443"/>
                    </a:lnTo>
                    <a:lnTo>
                      <a:pt x="3925" y="446"/>
                    </a:lnTo>
                    <a:lnTo>
                      <a:pt x="3891" y="444"/>
                    </a:lnTo>
                    <a:lnTo>
                      <a:pt x="3859" y="438"/>
                    </a:lnTo>
                    <a:lnTo>
                      <a:pt x="3826" y="428"/>
                    </a:lnTo>
                    <a:lnTo>
                      <a:pt x="3792" y="413"/>
                    </a:lnTo>
                    <a:lnTo>
                      <a:pt x="3757" y="394"/>
                    </a:lnTo>
                    <a:lnTo>
                      <a:pt x="3757" y="114"/>
                    </a:lnTo>
                    <a:lnTo>
                      <a:pt x="3711" y="125"/>
                    </a:lnTo>
                    <a:lnTo>
                      <a:pt x="3668" y="140"/>
                    </a:lnTo>
                    <a:lnTo>
                      <a:pt x="3631" y="162"/>
                    </a:lnTo>
                    <a:lnTo>
                      <a:pt x="3597" y="187"/>
                    </a:lnTo>
                    <a:lnTo>
                      <a:pt x="3568" y="218"/>
                    </a:lnTo>
                    <a:lnTo>
                      <a:pt x="3543" y="253"/>
                    </a:lnTo>
                    <a:lnTo>
                      <a:pt x="3523" y="294"/>
                    </a:lnTo>
                    <a:lnTo>
                      <a:pt x="3508" y="339"/>
                    </a:lnTo>
                    <a:lnTo>
                      <a:pt x="3497" y="391"/>
                    </a:lnTo>
                    <a:lnTo>
                      <a:pt x="3489" y="447"/>
                    </a:lnTo>
                    <a:lnTo>
                      <a:pt x="3487" y="507"/>
                    </a:lnTo>
                    <a:lnTo>
                      <a:pt x="3489" y="565"/>
                    </a:lnTo>
                    <a:lnTo>
                      <a:pt x="3497" y="617"/>
                    </a:lnTo>
                    <a:lnTo>
                      <a:pt x="3509" y="667"/>
                    </a:lnTo>
                    <a:lnTo>
                      <a:pt x="3526" y="712"/>
                    </a:lnTo>
                    <a:lnTo>
                      <a:pt x="3547" y="753"/>
                    </a:lnTo>
                    <a:lnTo>
                      <a:pt x="3571" y="790"/>
                    </a:lnTo>
                    <a:lnTo>
                      <a:pt x="3600" y="821"/>
                    </a:lnTo>
                    <a:lnTo>
                      <a:pt x="3632" y="847"/>
                    </a:lnTo>
                    <a:lnTo>
                      <a:pt x="3668" y="869"/>
                    </a:lnTo>
                    <a:lnTo>
                      <a:pt x="3707" y="885"/>
                    </a:lnTo>
                    <a:lnTo>
                      <a:pt x="3750" y="894"/>
                    </a:lnTo>
                    <a:lnTo>
                      <a:pt x="3795" y="897"/>
                    </a:lnTo>
                    <a:lnTo>
                      <a:pt x="3821" y="896"/>
                    </a:lnTo>
                    <a:lnTo>
                      <a:pt x="3847" y="894"/>
                    </a:lnTo>
                    <a:lnTo>
                      <a:pt x="3874" y="889"/>
                    </a:lnTo>
                    <a:lnTo>
                      <a:pt x="3901" y="881"/>
                    </a:lnTo>
                    <a:lnTo>
                      <a:pt x="3931" y="872"/>
                    </a:lnTo>
                    <a:lnTo>
                      <a:pt x="3964" y="861"/>
                    </a:lnTo>
                    <a:lnTo>
                      <a:pt x="3999" y="846"/>
                    </a:lnTo>
                    <a:lnTo>
                      <a:pt x="4036" y="830"/>
                    </a:lnTo>
                    <a:lnTo>
                      <a:pt x="4079" y="810"/>
                    </a:lnTo>
                    <a:lnTo>
                      <a:pt x="4127" y="787"/>
                    </a:lnTo>
                    <a:lnTo>
                      <a:pt x="4127" y="976"/>
                    </a:lnTo>
                    <a:lnTo>
                      <a:pt x="4069" y="1001"/>
                    </a:lnTo>
                    <a:lnTo>
                      <a:pt x="4016" y="1024"/>
                    </a:lnTo>
                    <a:lnTo>
                      <a:pt x="3966" y="1041"/>
                    </a:lnTo>
                    <a:lnTo>
                      <a:pt x="3919" y="1058"/>
                    </a:lnTo>
                    <a:lnTo>
                      <a:pt x="3874" y="1070"/>
                    </a:lnTo>
                    <a:lnTo>
                      <a:pt x="3830" y="1080"/>
                    </a:lnTo>
                    <a:lnTo>
                      <a:pt x="3786" y="1086"/>
                    </a:lnTo>
                    <a:lnTo>
                      <a:pt x="3742" y="1091"/>
                    </a:lnTo>
                    <a:lnTo>
                      <a:pt x="3697" y="1094"/>
                    </a:lnTo>
                    <a:lnTo>
                      <a:pt x="3651" y="1095"/>
                    </a:lnTo>
                    <a:lnTo>
                      <a:pt x="3588" y="1093"/>
                    </a:lnTo>
                    <a:lnTo>
                      <a:pt x="3530" y="1086"/>
                    </a:lnTo>
                    <a:lnTo>
                      <a:pt x="3476" y="1075"/>
                    </a:lnTo>
                    <a:lnTo>
                      <a:pt x="3426" y="1060"/>
                    </a:lnTo>
                    <a:lnTo>
                      <a:pt x="3378" y="1039"/>
                    </a:lnTo>
                    <a:lnTo>
                      <a:pt x="3334" y="1014"/>
                    </a:lnTo>
                    <a:lnTo>
                      <a:pt x="3294" y="984"/>
                    </a:lnTo>
                    <a:lnTo>
                      <a:pt x="3255" y="947"/>
                    </a:lnTo>
                    <a:lnTo>
                      <a:pt x="3219" y="907"/>
                    </a:lnTo>
                    <a:lnTo>
                      <a:pt x="3188" y="865"/>
                    </a:lnTo>
                    <a:lnTo>
                      <a:pt x="3162" y="820"/>
                    </a:lnTo>
                    <a:lnTo>
                      <a:pt x="3140" y="772"/>
                    </a:lnTo>
                    <a:lnTo>
                      <a:pt x="3124" y="722"/>
                    </a:lnTo>
                    <a:lnTo>
                      <a:pt x="3111" y="670"/>
                    </a:lnTo>
                    <a:lnTo>
                      <a:pt x="3104" y="616"/>
                    </a:lnTo>
                    <a:lnTo>
                      <a:pt x="3101" y="561"/>
                    </a:lnTo>
                    <a:lnTo>
                      <a:pt x="3105" y="494"/>
                    </a:lnTo>
                    <a:lnTo>
                      <a:pt x="3115" y="433"/>
                    </a:lnTo>
                    <a:lnTo>
                      <a:pt x="3130" y="373"/>
                    </a:lnTo>
                    <a:lnTo>
                      <a:pt x="3153" y="318"/>
                    </a:lnTo>
                    <a:lnTo>
                      <a:pt x="3179" y="267"/>
                    </a:lnTo>
                    <a:lnTo>
                      <a:pt x="3213" y="219"/>
                    </a:lnTo>
                    <a:lnTo>
                      <a:pt x="3250" y="175"/>
                    </a:lnTo>
                    <a:lnTo>
                      <a:pt x="3293" y="135"/>
                    </a:lnTo>
                    <a:lnTo>
                      <a:pt x="3341" y="102"/>
                    </a:lnTo>
                    <a:lnTo>
                      <a:pt x="3392" y="72"/>
                    </a:lnTo>
                    <a:lnTo>
                      <a:pt x="3448" y="47"/>
                    </a:lnTo>
                    <a:lnTo>
                      <a:pt x="3508" y="27"/>
                    </a:lnTo>
                    <a:lnTo>
                      <a:pt x="3573" y="12"/>
                    </a:lnTo>
                    <a:lnTo>
                      <a:pt x="3640" y="3"/>
                    </a:lnTo>
                    <a:lnTo>
                      <a:pt x="3711" y="0"/>
                    </a:lnTo>
                    <a:close/>
                    <a:moveTo>
                      <a:pt x="2910" y="0"/>
                    </a:moveTo>
                    <a:lnTo>
                      <a:pt x="2948" y="4"/>
                    </a:lnTo>
                    <a:lnTo>
                      <a:pt x="2983" y="14"/>
                    </a:lnTo>
                    <a:lnTo>
                      <a:pt x="3014" y="30"/>
                    </a:lnTo>
                    <a:lnTo>
                      <a:pt x="3040" y="52"/>
                    </a:lnTo>
                    <a:lnTo>
                      <a:pt x="3063" y="78"/>
                    </a:lnTo>
                    <a:lnTo>
                      <a:pt x="3079" y="109"/>
                    </a:lnTo>
                    <a:lnTo>
                      <a:pt x="3089" y="142"/>
                    </a:lnTo>
                    <a:lnTo>
                      <a:pt x="3093" y="178"/>
                    </a:lnTo>
                    <a:lnTo>
                      <a:pt x="3091" y="203"/>
                    </a:lnTo>
                    <a:lnTo>
                      <a:pt x="3088" y="227"/>
                    </a:lnTo>
                    <a:lnTo>
                      <a:pt x="3081" y="252"/>
                    </a:lnTo>
                    <a:lnTo>
                      <a:pt x="3071" y="277"/>
                    </a:lnTo>
                    <a:lnTo>
                      <a:pt x="3060" y="303"/>
                    </a:lnTo>
                    <a:lnTo>
                      <a:pt x="3044" y="331"/>
                    </a:lnTo>
                    <a:lnTo>
                      <a:pt x="3025" y="361"/>
                    </a:lnTo>
                    <a:lnTo>
                      <a:pt x="3004" y="393"/>
                    </a:lnTo>
                    <a:lnTo>
                      <a:pt x="2978" y="429"/>
                    </a:lnTo>
                    <a:lnTo>
                      <a:pt x="2948" y="468"/>
                    </a:lnTo>
                    <a:lnTo>
                      <a:pt x="2914" y="512"/>
                    </a:lnTo>
                    <a:lnTo>
                      <a:pt x="2876" y="561"/>
                    </a:lnTo>
                    <a:lnTo>
                      <a:pt x="2472" y="1078"/>
                    </a:lnTo>
                    <a:lnTo>
                      <a:pt x="2182" y="1078"/>
                    </a:lnTo>
                    <a:lnTo>
                      <a:pt x="2182" y="424"/>
                    </a:lnTo>
                    <a:lnTo>
                      <a:pt x="1784" y="1078"/>
                    </a:lnTo>
                    <a:lnTo>
                      <a:pt x="1518" y="1078"/>
                    </a:lnTo>
                    <a:lnTo>
                      <a:pt x="1518" y="234"/>
                    </a:lnTo>
                    <a:lnTo>
                      <a:pt x="1313" y="214"/>
                    </a:lnTo>
                    <a:lnTo>
                      <a:pt x="1313" y="118"/>
                    </a:lnTo>
                    <a:lnTo>
                      <a:pt x="1690" y="25"/>
                    </a:lnTo>
                    <a:lnTo>
                      <a:pt x="1832" y="25"/>
                    </a:lnTo>
                    <a:lnTo>
                      <a:pt x="1832" y="713"/>
                    </a:lnTo>
                    <a:lnTo>
                      <a:pt x="2247" y="25"/>
                    </a:lnTo>
                    <a:lnTo>
                      <a:pt x="2497" y="25"/>
                    </a:lnTo>
                    <a:lnTo>
                      <a:pt x="2497" y="822"/>
                    </a:lnTo>
                    <a:lnTo>
                      <a:pt x="2759" y="473"/>
                    </a:lnTo>
                    <a:lnTo>
                      <a:pt x="2759" y="62"/>
                    </a:lnTo>
                    <a:lnTo>
                      <a:pt x="2779" y="44"/>
                    </a:lnTo>
                    <a:lnTo>
                      <a:pt x="2806" y="27"/>
                    </a:lnTo>
                    <a:lnTo>
                      <a:pt x="2837" y="13"/>
                    </a:lnTo>
                    <a:lnTo>
                      <a:pt x="2872" y="4"/>
                    </a:lnTo>
                    <a:lnTo>
                      <a:pt x="291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E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  <p:sp>
        <p:nvSpPr>
          <p:cNvPr id="25" name="Descriptor"/>
          <p:cNvSpPr txBox="1"/>
          <p:nvPr userDrawn="1">
            <p:custDataLst>
              <p:tags r:id="rId1"/>
            </p:custDataLst>
          </p:nvPr>
        </p:nvSpPr>
        <p:spPr bwMode="white">
          <a:xfrm>
            <a:off x="2057400" y="779692"/>
            <a:ext cx="49694" cy="215444"/>
          </a:xfrm>
          <a:prstGeom prst="rect">
            <a:avLst/>
          </a:prstGeom>
          <a:noFill/>
        </p:spPr>
        <p:txBody>
          <a:bodyPr wrap="none" lIns="0" tIns="0" rIns="0" bIns="0" rtlCol="0" anchor="b">
            <a:spAutoFit/>
          </a:bodyPr>
          <a:lstStyle/>
          <a:p>
            <a:pPr indent="-274320" algn="l"/>
            <a:r>
              <a:rPr lang="es-ES" sz="1400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 </a:t>
            </a:r>
          </a:p>
        </p:txBody>
      </p:sp>
      <p:sp>
        <p:nvSpPr>
          <p:cNvPr id="21" name="Title"/>
          <p:cNvSpPr>
            <a:spLocks noGrp="1"/>
          </p:cNvSpPr>
          <p:nvPr userDrawn="1">
            <p:ph type="ctrTitle" hasCustomPrompt="1"/>
            <p:custDataLst>
              <p:tags r:id="rId2"/>
            </p:custDataLst>
          </p:nvPr>
        </p:nvSpPr>
        <p:spPr bwMode="white">
          <a:xfrm>
            <a:off x="2057400" y="1219200"/>
            <a:ext cx="5943600" cy="507831"/>
          </a:xfrm>
        </p:spPr>
        <p:txBody>
          <a:bodyPr anchor="t" anchorCtr="0">
            <a:spAutoFit/>
          </a:bodyPr>
          <a:lstStyle>
            <a:lvl1pPr>
              <a:lnSpc>
                <a:spcPct val="100000"/>
              </a:lnSpc>
              <a:defRPr sz="3300" b="1" i="1" baseline="0">
                <a:solidFill>
                  <a:schemeClr val="bg1"/>
                </a:solidFill>
              </a:defRPr>
            </a:lvl1pPr>
          </a:lstStyle>
          <a:p>
            <a:r>
              <a:rPr lang="es-ES" noProof="0" dirty="0" err="1" smtClean="0"/>
              <a:t>Presentation</a:t>
            </a:r>
            <a:r>
              <a:rPr lang="es-ES" noProof="0" dirty="0" smtClean="0"/>
              <a:t> </a:t>
            </a:r>
            <a:r>
              <a:rPr lang="es-ES" noProof="0" dirty="0" err="1" smtClean="0"/>
              <a:t>Title</a:t>
            </a:r>
            <a:endParaRPr lang="es-ES" noProof="0" dirty="0"/>
          </a:p>
        </p:txBody>
      </p:sp>
      <p:sp>
        <p:nvSpPr>
          <p:cNvPr id="22" name="Subtitle"/>
          <p:cNvSpPr>
            <a:spLocks noGrp="1"/>
          </p:cNvSpPr>
          <p:nvPr userDrawn="1">
            <p:ph type="subTitle" idx="1" hasCustomPrompt="1"/>
            <p:custDataLst>
              <p:tags r:id="rId3"/>
            </p:custDataLst>
          </p:nvPr>
        </p:nvSpPr>
        <p:spPr bwMode="white">
          <a:xfrm>
            <a:off x="2057400" y="1752752"/>
            <a:ext cx="5943600" cy="457048"/>
          </a:xfrm>
        </p:spPr>
        <p:txBody>
          <a:bodyPr>
            <a:spAutoFit/>
          </a:bodyPr>
          <a:lstStyle>
            <a:lvl1pPr marL="0" marR="0" indent="0" algn="l" defTabSz="1018824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None/>
              <a:tabLst/>
              <a:defRPr sz="3300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buNone/>
              <a:defRPr sz="2000">
                <a:solidFill>
                  <a:schemeClr val="bg1"/>
                </a:solidFill>
                <a:latin typeface="+mj-lt"/>
              </a:defRPr>
            </a:lvl2pPr>
            <a:lvl3pPr marL="509412" indent="0" algn="l">
              <a:buNone/>
              <a:defRPr sz="2000">
                <a:solidFill>
                  <a:schemeClr val="bg1"/>
                </a:solidFill>
                <a:latin typeface="+mj-lt"/>
              </a:defRPr>
            </a:lvl3pPr>
            <a:lvl4pPr marL="1018824" indent="0" algn="l">
              <a:buNone/>
              <a:defRPr sz="2000">
                <a:solidFill>
                  <a:schemeClr val="bg1"/>
                </a:solidFill>
                <a:latin typeface="+mj-lt"/>
              </a:defRPr>
            </a:lvl4pPr>
            <a:lvl5pPr marL="1528237" indent="0" algn="l">
              <a:buNone/>
              <a:defRPr sz="2000">
                <a:solidFill>
                  <a:schemeClr val="bg1"/>
                </a:solidFill>
                <a:latin typeface="+mj-lt"/>
              </a:defRPr>
            </a:lvl5pPr>
            <a:lvl6pPr marL="2037649" indent="0" algn="l">
              <a:buNone/>
              <a:defRPr sz="2000">
                <a:solidFill>
                  <a:schemeClr val="bg1"/>
                </a:solidFill>
                <a:latin typeface="+mj-lt"/>
              </a:defRPr>
            </a:lvl6pPr>
            <a:lvl7pPr marL="2547061" indent="0" algn="l">
              <a:buNone/>
              <a:defRPr sz="2000">
                <a:solidFill>
                  <a:schemeClr val="bg1"/>
                </a:solidFill>
                <a:latin typeface="+mj-lt"/>
              </a:defRPr>
            </a:lvl7pPr>
            <a:lvl8pPr marL="3056473" indent="0" algn="l">
              <a:buNone/>
              <a:defRPr sz="2000">
                <a:solidFill>
                  <a:schemeClr val="bg1"/>
                </a:solidFill>
                <a:latin typeface="+mj-lt"/>
              </a:defRPr>
            </a:lvl8pPr>
            <a:lvl9pPr marL="3565886" indent="0" algn="l">
              <a:buNone/>
              <a:defRPr sz="20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s-ES" noProof="0" dirty="0" err="1" smtClean="0"/>
              <a:t>Subtitle</a:t>
            </a:r>
            <a:endParaRPr lang="es-ES" noProof="0" dirty="0" smtClean="0"/>
          </a:p>
        </p:txBody>
      </p:sp>
      <p:sp>
        <p:nvSpPr>
          <p:cNvPr id="26" name="Confidentiality stamp"/>
          <p:cNvSpPr txBox="1"/>
          <p:nvPr userDrawn="1">
            <p:custDataLst>
              <p:tags r:id="rId4"/>
            </p:custDataLst>
          </p:nvPr>
        </p:nvSpPr>
        <p:spPr bwMode="black">
          <a:xfrm>
            <a:off x="530351" y="3730752"/>
            <a:ext cx="1225296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305647" algn="l">
              <a:spcAft>
                <a:spcPts val="1003"/>
              </a:spcAft>
            </a:pPr>
            <a:endParaRPr lang="es-ES" sz="1000" i="1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35" name="Draft stamp"/>
          <p:cNvSpPr txBox="1"/>
          <p:nvPr userDrawn="1">
            <p:custDataLst>
              <p:tags r:id="rId5"/>
            </p:custDataLst>
          </p:nvPr>
        </p:nvSpPr>
        <p:spPr bwMode="black">
          <a:xfrm>
            <a:off x="530352" y="4041648"/>
            <a:ext cx="1222248" cy="2923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137160" rtlCol="0" anchor="t" anchorCtr="0">
            <a:spAutoFit/>
          </a:bodyPr>
          <a:lstStyle/>
          <a:p>
            <a:pPr algn="l">
              <a:lnSpc>
                <a:spcPct val="100000"/>
              </a:lnSpc>
            </a:pPr>
            <a:r>
              <a:rPr lang="es-ES" sz="1000" b="1" i="1" noProof="0" dirty="0" smtClean="0">
                <a:solidFill>
                  <a:schemeClr val="tx1"/>
                </a:solidFill>
                <a:latin typeface="Georgia" pitchFamily="18" charset="0"/>
                <a:cs typeface="Arial" pitchFamily="34" charset="0"/>
              </a:rPr>
              <a:t> </a:t>
            </a:r>
          </a:p>
        </p:txBody>
      </p:sp>
      <p:sp>
        <p:nvSpPr>
          <p:cNvPr id="28" name="Report Date"/>
          <p:cNvSpPr txBox="1"/>
          <p:nvPr userDrawn="1">
            <p:custDataLst>
              <p:tags r:id="rId6"/>
            </p:custDataLst>
          </p:nvPr>
        </p:nvSpPr>
        <p:spPr bwMode="black">
          <a:xfrm>
            <a:off x="530352" y="4343400"/>
            <a:ext cx="1222248" cy="1538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s-ES" sz="1000" i="1" dirty="0" smtClean="0">
                <a:solidFill>
                  <a:schemeClr val="tx1"/>
                </a:solidFill>
                <a:latin typeface="Georgia" pitchFamily="18" charset="0"/>
                <a:cs typeface="Arial" pitchFamily="34" charset="0"/>
              </a:rPr>
              <a:t> </a:t>
            </a:r>
          </a:p>
        </p:txBody>
      </p:sp>
      <p:cxnSp>
        <p:nvCxnSpPr>
          <p:cNvPr id="34" name="Frame Line"/>
          <p:cNvCxnSpPr/>
          <p:nvPr userDrawn="1"/>
        </p:nvCxnSpPr>
        <p:spPr bwMode="black">
          <a:xfrm flipV="1">
            <a:off x="381000" y="3575844"/>
            <a:ext cx="1371600" cy="144000"/>
          </a:xfrm>
          <a:prstGeom prst="bentConnector3">
            <a:avLst>
              <a:gd name="adj1" fmla="val -174"/>
            </a:avLst>
          </a:prstGeom>
          <a:ln w="12700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ver image"/>
          <p:cNvSpPr txBox="1">
            <a:spLocks/>
          </p:cNvSpPr>
          <p:nvPr userDrawn="1">
            <p:custDataLst>
              <p:tags r:id="rId7"/>
            </p:custDataLst>
          </p:nvPr>
        </p:nvSpPr>
        <p:spPr>
          <a:xfrm>
            <a:off x="1904333" y="3570926"/>
            <a:ext cx="6739128" cy="3209544"/>
          </a:xfrm>
          <a:prstGeom prst="rect">
            <a:avLst/>
          </a:prstGeom>
          <a:noFill/>
          <a:ln w="3175">
            <a:noFill/>
          </a:ln>
        </p:spPr>
        <p:txBody>
          <a:bodyPr wrap="square" lIns="0" tIns="0" rIns="0" bIns="0" rtlCol="0">
            <a:noAutofit/>
          </a:bodyPr>
          <a:lstStyle/>
          <a:p>
            <a:pPr indent="-305647">
              <a:spcAft>
                <a:spcPts val="1003"/>
              </a:spcAft>
            </a:pPr>
            <a:endParaRPr lang="es-ES" sz="2200" dirty="0" smtClean="0">
              <a:latin typeface="Georgia" pitchFamily="18" charset="0"/>
            </a:endParaRPr>
          </a:p>
        </p:txBody>
      </p:sp>
      <p:sp>
        <p:nvSpPr>
          <p:cNvPr id="3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indent="-274320" algn="r"/>
            <a:endParaRPr lang="es-ES" sz="800" b="0" dirty="0" smtClean="0"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Long Top 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s-ES" noProof="0" dirty="0" err="1" smtClean="0"/>
              <a:t>Insert</a:t>
            </a:r>
            <a:r>
              <a:rPr lang="es-ES" noProof="0" dirty="0" smtClean="0"/>
              <a:t> banner </a:t>
            </a:r>
            <a:r>
              <a:rPr lang="es-ES" noProof="0" dirty="0" err="1" smtClean="0"/>
              <a:t>statement</a:t>
            </a:r>
            <a:r>
              <a:rPr lang="es-ES" noProof="0" dirty="0" smtClean="0"/>
              <a:t> </a:t>
            </a:r>
            <a:r>
              <a:rPr lang="es-ES" noProof="0" dirty="0" err="1" smtClean="0"/>
              <a:t>here</a:t>
            </a:r>
            <a:endParaRPr lang="es-ES" dirty="0"/>
          </a:p>
        </p:txBody>
      </p:sp>
      <p:sp>
        <p:nvSpPr>
          <p:cNvPr id="15" name="Content Placeholder 2"/>
          <p:cNvSpPr>
            <a:spLocks noGrp="1"/>
          </p:cNvSpPr>
          <p:nvPr>
            <p:ph sz="quarter" idx="10"/>
          </p:nvPr>
        </p:nvSpPr>
        <p:spPr>
          <a:xfrm>
            <a:off x="530352" y="2212848"/>
            <a:ext cx="8997696" cy="2130552"/>
          </a:xfrm>
        </p:spPr>
        <p:txBody>
          <a:bodyPr/>
          <a:lstStyle/>
          <a:p>
            <a:pPr lvl="0"/>
            <a:r>
              <a:rPr lang="es-ES" dirty="0" err="1" smtClean="0"/>
              <a:t>Click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edit</a:t>
            </a:r>
            <a:r>
              <a:rPr lang="es-ES" dirty="0" smtClean="0"/>
              <a:t> Master </a:t>
            </a:r>
            <a:r>
              <a:rPr lang="es-ES" dirty="0" err="1" smtClean="0"/>
              <a:t>text</a:t>
            </a:r>
            <a:r>
              <a:rPr lang="es-ES" dirty="0" smtClean="0"/>
              <a:t> </a:t>
            </a:r>
            <a:r>
              <a:rPr lang="es-ES" dirty="0" err="1" smtClean="0"/>
              <a:t>styles</a:t>
            </a:r>
            <a:endParaRPr lang="es-ES" dirty="0" smtClean="0"/>
          </a:p>
          <a:p>
            <a:pPr lvl="1"/>
            <a:r>
              <a:rPr lang="es-ES" dirty="0" err="1" smtClean="0"/>
              <a:t>Second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2"/>
            <a:r>
              <a:rPr lang="es-ES" dirty="0" err="1" smtClean="0"/>
              <a:t>Third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3"/>
            <a:r>
              <a:rPr lang="es-ES" dirty="0" err="1" smtClean="0"/>
              <a:t>Fourth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4"/>
            <a:r>
              <a:rPr lang="es-ES" dirty="0" err="1" smtClean="0"/>
              <a:t>Fifth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/>
          </a:p>
        </p:txBody>
      </p:sp>
      <p:sp>
        <p:nvSpPr>
          <p:cNvPr id="17" name="Content Placeholder 3"/>
          <p:cNvSpPr>
            <a:spLocks noGrp="1"/>
          </p:cNvSpPr>
          <p:nvPr>
            <p:ph sz="quarter" idx="11"/>
          </p:nvPr>
        </p:nvSpPr>
        <p:spPr>
          <a:xfrm>
            <a:off x="530352" y="4498848"/>
            <a:ext cx="4425696" cy="2130552"/>
          </a:xfrm>
        </p:spPr>
        <p:txBody>
          <a:bodyPr/>
          <a:lstStyle/>
          <a:p>
            <a:pPr lvl="0"/>
            <a:r>
              <a:rPr lang="es-ES" dirty="0" err="1" smtClean="0"/>
              <a:t>Click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edit</a:t>
            </a:r>
            <a:r>
              <a:rPr lang="es-ES" dirty="0" smtClean="0"/>
              <a:t> Master </a:t>
            </a:r>
            <a:r>
              <a:rPr lang="es-ES" dirty="0" err="1" smtClean="0"/>
              <a:t>text</a:t>
            </a:r>
            <a:r>
              <a:rPr lang="es-ES" dirty="0" smtClean="0"/>
              <a:t> </a:t>
            </a:r>
            <a:r>
              <a:rPr lang="es-ES" dirty="0" err="1" smtClean="0"/>
              <a:t>styles</a:t>
            </a:r>
            <a:endParaRPr lang="es-ES" dirty="0" smtClean="0"/>
          </a:p>
          <a:p>
            <a:pPr lvl="1"/>
            <a:r>
              <a:rPr lang="es-ES" dirty="0" err="1" smtClean="0"/>
              <a:t>Second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2"/>
            <a:r>
              <a:rPr lang="es-ES" dirty="0" err="1" smtClean="0"/>
              <a:t>Third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3"/>
            <a:r>
              <a:rPr lang="es-ES" dirty="0" err="1" smtClean="0"/>
              <a:t>Fourth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4"/>
            <a:r>
              <a:rPr lang="es-ES" dirty="0" err="1" smtClean="0"/>
              <a:t>Fifth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/>
          </a:p>
        </p:txBody>
      </p:sp>
      <p:sp>
        <p:nvSpPr>
          <p:cNvPr id="19" name="Content Placeholder 4"/>
          <p:cNvSpPr>
            <a:spLocks noGrp="1"/>
          </p:cNvSpPr>
          <p:nvPr>
            <p:ph sz="quarter" idx="12"/>
          </p:nvPr>
        </p:nvSpPr>
        <p:spPr>
          <a:xfrm>
            <a:off x="5102352" y="4498848"/>
            <a:ext cx="4425696" cy="2130552"/>
          </a:xfrm>
        </p:spPr>
        <p:txBody>
          <a:bodyPr/>
          <a:lstStyle/>
          <a:p>
            <a:pPr lvl="0"/>
            <a:r>
              <a:rPr lang="es-ES" dirty="0" err="1" smtClean="0"/>
              <a:t>Click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edit</a:t>
            </a:r>
            <a:r>
              <a:rPr lang="es-ES" dirty="0" smtClean="0"/>
              <a:t> Master </a:t>
            </a:r>
            <a:r>
              <a:rPr lang="es-ES" dirty="0" err="1" smtClean="0"/>
              <a:t>text</a:t>
            </a:r>
            <a:r>
              <a:rPr lang="es-ES" dirty="0" smtClean="0"/>
              <a:t> </a:t>
            </a:r>
            <a:r>
              <a:rPr lang="es-ES" dirty="0" err="1" smtClean="0"/>
              <a:t>styles</a:t>
            </a:r>
            <a:endParaRPr lang="es-ES" dirty="0" smtClean="0"/>
          </a:p>
          <a:p>
            <a:pPr lvl="1"/>
            <a:r>
              <a:rPr lang="es-ES" dirty="0" err="1" smtClean="0"/>
              <a:t>Second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2"/>
            <a:r>
              <a:rPr lang="es-ES" dirty="0" err="1" smtClean="0"/>
              <a:t>Third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3"/>
            <a:r>
              <a:rPr lang="es-ES" dirty="0" err="1" smtClean="0"/>
              <a:t>Fourth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4"/>
            <a:r>
              <a:rPr lang="es-ES" dirty="0" err="1" smtClean="0"/>
              <a:t>Fifth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/>
          </a:p>
        </p:txBody>
      </p:sp>
      <p:sp>
        <p:nvSpPr>
          <p:cNvPr id="29" name="Page Number"/>
          <p:cNvSpPr txBox="1"/>
          <p:nvPr userDrawn="1">
            <p:custDataLst>
              <p:tags r:id="rId1"/>
            </p:custDataLst>
          </p:nvPr>
        </p:nvSpPr>
        <p:spPr>
          <a:xfrm>
            <a:off x="9523978" y="7263477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endParaRPr lang="es-ES" sz="1100" noProof="1" smtClean="0">
              <a:latin typeface="+mn-lt"/>
            </a:endParaRPr>
          </a:p>
        </p:txBody>
      </p:sp>
      <p:sp>
        <p:nvSpPr>
          <p:cNvPr id="24" name="PwC Text"/>
          <p:cNvSpPr txBox="1"/>
          <p:nvPr userDrawn="1"/>
        </p:nvSpPr>
        <p:spPr>
          <a:xfrm>
            <a:off x="531977" y="7262027"/>
            <a:ext cx="301752" cy="17272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indent="-305647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PwC</a:t>
            </a:r>
          </a:p>
        </p:txBody>
      </p:sp>
      <p:sp>
        <p:nvSpPr>
          <p:cNvPr id="28" name="Report Date"/>
          <p:cNvSpPr txBox="1"/>
          <p:nvPr userDrawn="1">
            <p:custDataLst>
              <p:tags r:id="rId2"/>
            </p:custDataLst>
          </p:nvPr>
        </p:nvSpPr>
        <p:spPr>
          <a:xfrm>
            <a:off x="8238744" y="7096508"/>
            <a:ext cx="1283531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Mayo 2016</a:t>
            </a:r>
          </a:p>
        </p:txBody>
      </p:sp>
      <p:sp>
        <p:nvSpPr>
          <p:cNvPr id="26" name="Section Footer"/>
          <p:cNvSpPr txBox="1"/>
          <p:nvPr userDrawn="1">
            <p:custDataLst>
              <p:tags r:id="rId3"/>
            </p:custDataLst>
          </p:nvPr>
        </p:nvSpPr>
        <p:spPr>
          <a:xfrm>
            <a:off x="531977" y="7094069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l">
              <a:spcAft>
                <a:spcPts val="1003"/>
              </a:spcAft>
            </a:pPr>
            <a:endParaRPr lang="es-ES" sz="1100" noProof="1" smtClean="0">
              <a:latin typeface="+mn-lt"/>
            </a:endParaRPr>
          </a:p>
        </p:txBody>
      </p:sp>
      <p:sp>
        <p:nvSpPr>
          <p:cNvPr id="27" name="Disclaimer" hidden="1"/>
          <p:cNvSpPr txBox="1"/>
          <p:nvPr userDrawn="1">
            <p:custDataLst>
              <p:tags r:id="rId4"/>
            </p:custDataLst>
          </p:nvPr>
        </p:nvSpPr>
        <p:spPr>
          <a:xfrm>
            <a:off x="5102352" y="7261640"/>
            <a:ext cx="3017520" cy="16927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endParaRPr lang="es-ES" sz="1100" noProof="1" smtClean="0"/>
          </a:p>
        </p:txBody>
      </p:sp>
      <p:sp>
        <p:nvSpPr>
          <p:cNvPr id="25" name="Presentation Disclaimer" hidden="1"/>
          <p:cNvSpPr txBox="1"/>
          <p:nvPr userDrawn="1">
            <p:custDataLst>
              <p:tags r:id="rId5"/>
            </p:custDataLst>
          </p:nvPr>
        </p:nvSpPr>
        <p:spPr>
          <a:xfrm>
            <a:off x="531977" y="6928122"/>
            <a:ext cx="8884920" cy="16927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l"/>
            <a:endParaRPr lang="es-ES" sz="1100" noProof="1" smtClean="0"/>
          </a:p>
        </p:txBody>
      </p:sp>
      <p:sp>
        <p:nvSpPr>
          <p:cNvPr id="22" name="Draft stamp" hidden="1"/>
          <p:cNvSpPr txBox="1"/>
          <p:nvPr userDrawn="1">
            <p:custDataLst>
              <p:tags r:id="rId6"/>
            </p:custDataLst>
          </p:nvPr>
        </p:nvSpPr>
        <p:spPr>
          <a:xfrm>
            <a:off x="9159384" y="792000"/>
            <a:ext cx="362279" cy="20005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300" noProof="1" smtClean="0">
                <a:latin typeface="+mn-lt"/>
                <a:ea typeface="Cambria Math" pitchFamily="18" charset="0"/>
              </a:rPr>
              <a:t>Draft</a:t>
            </a:r>
          </a:p>
        </p:txBody>
      </p:sp>
      <p:sp>
        <p:nvSpPr>
          <p:cNvPr id="21" name="Section Header"/>
          <p:cNvSpPr txBox="1"/>
          <p:nvPr userDrawn="1">
            <p:custDataLst>
              <p:tags r:id="rId7"/>
            </p:custDataLst>
          </p:nvPr>
        </p:nvSpPr>
        <p:spPr>
          <a:xfrm>
            <a:off x="521208" y="813600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>
              <a:spcAft>
                <a:spcPts val="1003"/>
              </a:spcAft>
            </a:pPr>
            <a:endParaRPr lang="es-ES" sz="1100" noProof="1" smtClean="0">
              <a:latin typeface="+mn-lt"/>
              <a:ea typeface="Cambria Math" pitchFamily="18" charset="0"/>
            </a:endParaRPr>
          </a:p>
        </p:txBody>
      </p:sp>
      <p:cxnSp>
        <p:nvCxnSpPr>
          <p:cNvPr id="16" name="Frame Line"/>
          <p:cNvCxnSpPr/>
          <p:nvPr userDrawn="1"/>
        </p:nvCxnSpPr>
        <p:spPr>
          <a:xfrm flipV="1">
            <a:off x="381000" y="1026000"/>
            <a:ext cx="9144002" cy="144000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Date/Filepath" hidden="1"/>
          <p:cNvSpPr txBox="1"/>
          <p:nvPr userDrawn="1">
            <p:custDataLst>
              <p:tags r:id="rId8"/>
            </p:custDataLst>
          </p:nvPr>
        </p:nvSpPr>
        <p:spPr>
          <a:xfrm>
            <a:off x="4961117" y="530352"/>
            <a:ext cx="4560544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000" noProof="1" smtClean="0">
                <a:latin typeface="+mn-lt"/>
              </a:rPr>
              <a:t>10/05/2016 C:\Users\dvazquez004\Desktop\CFE\201605 CFE Presentación.pptx</a:t>
            </a:r>
          </a:p>
        </p:txBody>
      </p:sp>
      <p:sp>
        <p:nvSpPr>
          <p:cNvPr id="3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indent="-274320" algn="r"/>
            <a:endParaRPr lang="es-ES" sz="800" b="0" dirty="0" smtClean="0"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Long Bottom 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s-ES" noProof="0" dirty="0" err="1" smtClean="0"/>
              <a:t>Insert</a:t>
            </a:r>
            <a:r>
              <a:rPr lang="es-ES" noProof="0" dirty="0" smtClean="0"/>
              <a:t> banner </a:t>
            </a:r>
            <a:r>
              <a:rPr lang="es-ES" noProof="0" dirty="0" err="1" smtClean="0"/>
              <a:t>statement</a:t>
            </a:r>
            <a:r>
              <a:rPr lang="es-ES" noProof="0" dirty="0" smtClean="0"/>
              <a:t> </a:t>
            </a:r>
            <a:r>
              <a:rPr lang="es-ES" noProof="0" dirty="0" err="1" smtClean="0"/>
              <a:t>here</a:t>
            </a:r>
            <a:endParaRPr lang="es-ES" dirty="0"/>
          </a:p>
        </p:txBody>
      </p:sp>
      <p:sp>
        <p:nvSpPr>
          <p:cNvPr id="15" name="Content Placeholder 2"/>
          <p:cNvSpPr>
            <a:spLocks noGrp="1"/>
          </p:cNvSpPr>
          <p:nvPr>
            <p:ph sz="quarter" idx="10"/>
          </p:nvPr>
        </p:nvSpPr>
        <p:spPr>
          <a:xfrm>
            <a:off x="531813" y="2212848"/>
            <a:ext cx="4425696" cy="2130552"/>
          </a:xfrm>
        </p:spPr>
        <p:txBody>
          <a:bodyPr/>
          <a:lstStyle/>
          <a:p>
            <a:pPr lvl="0"/>
            <a:r>
              <a:rPr lang="es-ES" dirty="0" err="1" smtClean="0"/>
              <a:t>Click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edit</a:t>
            </a:r>
            <a:r>
              <a:rPr lang="es-ES" dirty="0" smtClean="0"/>
              <a:t> Master </a:t>
            </a:r>
            <a:r>
              <a:rPr lang="es-ES" dirty="0" err="1" smtClean="0"/>
              <a:t>text</a:t>
            </a:r>
            <a:r>
              <a:rPr lang="es-ES" dirty="0" smtClean="0"/>
              <a:t> </a:t>
            </a:r>
            <a:r>
              <a:rPr lang="es-ES" dirty="0" err="1" smtClean="0"/>
              <a:t>styles</a:t>
            </a:r>
            <a:endParaRPr lang="es-ES" dirty="0" smtClean="0"/>
          </a:p>
          <a:p>
            <a:pPr lvl="1"/>
            <a:r>
              <a:rPr lang="es-ES" dirty="0" err="1" smtClean="0"/>
              <a:t>Second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2"/>
            <a:r>
              <a:rPr lang="es-ES" dirty="0" err="1" smtClean="0"/>
              <a:t>Third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3"/>
            <a:r>
              <a:rPr lang="es-ES" dirty="0" err="1" smtClean="0"/>
              <a:t>Fourth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4"/>
            <a:r>
              <a:rPr lang="es-ES" dirty="0" err="1" smtClean="0"/>
              <a:t>Fifth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/>
          </a:p>
        </p:txBody>
      </p:sp>
      <p:sp>
        <p:nvSpPr>
          <p:cNvPr id="17" name="Content Placeholder 3"/>
          <p:cNvSpPr>
            <a:spLocks noGrp="1"/>
          </p:cNvSpPr>
          <p:nvPr>
            <p:ph sz="quarter" idx="11"/>
          </p:nvPr>
        </p:nvSpPr>
        <p:spPr>
          <a:xfrm>
            <a:off x="5102351" y="2212848"/>
            <a:ext cx="4425696" cy="2130552"/>
          </a:xfrm>
        </p:spPr>
        <p:txBody>
          <a:bodyPr/>
          <a:lstStyle/>
          <a:p>
            <a:pPr lvl="0"/>
            <a:r>
              <a:rPr lang="es-ES" dirty="0" err="1" smtClean="0"/>
              <a:t>Click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edit</a:t>
            </a:r>
            <a:r>
              <a:rPr lang="es-ES" dirty="0" smtClean="0"/>
              <a:t> Master </a:t>
            </a:r>
            <a:r>
              <a:rPr lang="es-ES" dirty="0" err="1" smtClean="0"/>
              <a:t>text</a:t>
            </a:r>
            <a:r>
              <a:rPr lang="es-ES" dirty="0" smtClean="0"/>
              <a:t> </a:t>
            </a:r>
            <a:r>
              <a:rPr lang="es-ES" dirty="0" err="1" smtClean="0"/>
              <a:t>styles</a:t>
            </a:r>
            <a:endParaRPr lang="es-ES" dirty="0" smtClean="0"/>
          </a:p>
          <a:p>
            <a:pPr lvl="1"/>
            <a:r>
              <a:rPr lang="es-ES" dirty="0" err="1" smtClean="0"/>
              <a:t>Second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2"/>
            <a:r>
              <a:rPr lang="es-ES" dirty="0" err="1" smtClean="0"/>
              <a:t>Third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3"/>
            <a:r>
              <a:rPr lang="es-ES" dirty="0" err="1" smtClean="0"/>
              <a:t>Fourth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4"/>
            <a:r>
              <a:rPr lang="es-ES" dirty="0" err="1" smtClean="0"/>
              <a:t>Fifth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/>
          </a:p>
        </p:txBody>
      </p:sp>
      <p:sp>
        <p:nvSpPr>
          <p:cNvPr id="19" name="Content Placeholder 4"/>
          <p:cNvSpPr>
            <a:spLocks noGrp="1"/>
          </p:cNvSpPr>
          <p:nvPr>
            <p:ph sz="quarter" idx="12"/>
          </p:nvPr>
        </p:nvSpPr>
        <p:spPr>
          <a:xfrm>
            <a:off x="530352" y="4498848"/>
            <a:ext cx="8997696" cy="2130552"/>
          </a:xfrm>
        </p:spPr>
        <p:txBody>
          <a:bodyPr/>
          <a:lstStyle/>
          <a:p>
            <a:pPr lvl="0"/>
            <a:r>
              <a:rPr lang="es-ES" dirty="0" err="1" smtClean="0"/>
              <a:t>Click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edit</a:t>
            </a:r>
            <a:r>
              <a:rPr lang="es-ES" dirty="0" smtClean="0"/>
              <a:t> Master </a:t>
            </a:r>
            <a:r>
              <a:rPr lang="es-ES" dirty="0" err="1" smtClean="0"/>
              <a:t>text</a:t>
            </a:r>
            <a:r>
              <a:rPr lang="es-ES" dirty="0" smtClean="0"/>
              <a:t> </a:t>
            </a:r>
            <a:r>
              <a:rPr lang="es-ES" dirty="0" err="1" smtClean="0"/>
              <a:t>styles</a:t>
            </a:r>
            <a:endParaRPr lang="es-ES" dirty="0" smtClean="0"/>
          </a:p>
          <a:p>
            <a:pPr lvl="1"/>
            <a:r>
              <a:rPr lang="es-ES" dirty="0" err="1" smtClean="0"/>
              <a:t>Second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2"/>
            <a:r>
              <a:rPr lang="es-ES" dirty="0" err="1" smtClean="0"/>
              <a:t>Third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3"/>
            <a:r>
              <a:rPr lang="es-ES" dirty="0" err="1" smtClean="0"/>
              <a:t>Fourth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4"/>
            <a:r>
              <a:rPr lang="es-ES" dirty="0" err="1" smtClean="0"/>
              <a:t>Fifth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/>
          </a:p>
        </p:txBody>
      </p:sp>
      <p:sp>
        <p:nvSpPr>
          <p:cNvPr id="29" name="Page Number"/>
          <p:cNvSpPr txBox="1"/>
          <p:nvPr userDrawn="1">
            <p:custDataLst>
              <p:tags r:id="rId1"/>
            </p:custDataLst>
          </p:nvPr>
        </p:nvSpPr>
        <p:spPr>
          <a:xfrm>
            <a:off x="9523978" y="7263477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endParaRPr lang="es-ES" sz="1100" noProof="1" smtClean="0">
              <a:latin typeface="+mn-lt"/>
            </a:endParaRPr>
          </a:p>
        </p:txBody>
      </p:sp>
      <p:sp>
        <p:nvSpPr>
          <p:cNvPr id="24" name="PwC Text"/>
          <p:cNvSpPr txBox="1"/>
          <p:nvPr userDrawn="1"/>
        </p:nvSpPr>
        <p:spPr>
          <a:xfrm>
            <a:off x="531977" y="7262027"/>
            <a:ext cx="301752" cy="17272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indent="-305647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PwC</a:t>
            </a:r>
          </a:p>
        </p:txBody>
      </p:sp>
      <p:sp>
        <p:nvSpPr>
          <p:cNvPr id="28" name="Report Date"/>
          <p:cNvSpPr txBox="1"/>
          <p:nvPr userDrawn="1">
            <p:custDataLst>
              <p:tags r:id="rId2"/>
            </p:custDataLst>
          </p:nvPr>
        </p:nvSpPr>
        <p:spPr>
          <a:xfrm>
            <a:off x="8238744" y="7096508"/>
            <a:ext cx="1283531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Mayo 2016</a:t>
            </a:r>
          </a:p>
        </p:txBody>
      </p:sp>
      <p:sp>
        <p:nvSpPr>
          <p:cNvPr id="26" name="Section Footer"/>
          <p:cNvSpPr txBox="1"/>
          <p:nvPr userDrawn="1">
            <p:custDataLst>
              <p:tags r:id="rId3"/>
            </p:custDataLst>
          </p:nvPr>
        </p:nvSpPr>
        <p:spPr>
          <a:xfrm>
            <a:off x="531977" y="7094069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l">
              <a:spcAft>
                <a:spcPts val="1003"/>
              </a:spcAft>
            </a:pPr>
            <a:endParaRPr lang="es-ES" sz="1100" noProof="1" smtClean="0">
              <a:latin typeface="+mn-lt"/>
            </a:endParaRPr>
          </a:p>
        </p:txBody>
      </p:sp>
      <p:sp>
        <p:nvSpPr>
          <p:cNvPr id="27" name="Disclaimer" hidden="1"/>
          <p:cNvSpPr txBox="1"/>
          <p:nvPr userDrawn="1">
            <p:custDataLst>
              <p:tags r:id="rId4"/>
            </p:custDataLst>
          </p:nvPr>
        </p:nvSpPr>
        <p:spPr>
          <a:xfrm>
            <a:off x="5102352" y="7261640"/>
            <a:ext cx="3017520" cy="16927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endParaRPr lang="es-ES" sz="1100" noProof="1" smtClean="0"/>
          </a:p>
        </p:txBody>
      </p:sp>
      <p:sp>
        <p:nvSpPr>
          <p:cNvPr id="25" name="Presentation Disclaimer" hidden="1"/>
          <p:cNvSpPr txBox="1"/>
          <p:nvPr userDrawn="1">
            <p:custDataLst>
              <p:tags r:id="rId5"/>
            </p:custDataLst>
          </p:nvPr>
        </p:nvSpPr>
        <p:spPr>
          <a:xfrm>
            <a:off x="531977" y="6928122"/>
            <a:ext cx="8884920" cy="16927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l"/>
            <a:endParaRPr lang="es-ES" sz="1100" noProof="1" smtClean="0"/>
          </a:p>
        </p:txBody>
      </p:sp>
      <p:sp>
        <p:nvSpPr>
          <p:cNvPr id="22" name="Draft stamp" hidden="1"/>
          <p:cNvSpPr txBox="1"/>
          <p:nvPr userDrawn="1">
            <p:custDataLst>
              <p:tags r:id="rId6"/>
            </p:custDataLst>
          </p:nvPr>
        </p:nvSpPr>
        <p:spPr>
          <a:xfrm>
            <a:off x="9159384" y="792000"/>
            <a:ext cx="362279" cy="20005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300" noProof="1" smtClean="0">
                <a:latin typeface="+mn-lt"/>
                <a:ea typeface="Cambria Math" pitchFamily="18" charset="0"/>
              </a:rPr>
              <a:t>Draft</a:t>
            </a:r>
          </a:p>
        </p:txBody>
      </p:sp>
      <p:sp>
        <p:nvSpPr>
          <p:cNvPr id="21" name="Section Header"/>
          <p:cNvSpPr txBox="1"/>
          <p:nvPr userDrawn="1">
            <p:custDataLst>
              <p:tags r:id="rId7"/>
            </p:custDataLst>
          </p:nvPr>
        </p:nvSpPr>
        <p:spPr>
          <a:xfrm>
            <a:off x="521208" y="813600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>
              <a:spcAft>
                <a:spcPts val="1003"/>
              </a:spcAft>
            </a:pPr>
            <a:endParaRPr lang="es-ES" sz="1100" noProof="1" smtClean="0">
              <a:latin typeface="+mn-lt"/>
              <a:ea typeface="Cambria Math" pitchFamily="18" charset="0"/>
            </a:endParaRPr>
          </a:p>
        </p:txBody>
      </p:sp>
      <p:cxnSp>
        <p:nvCxnSpPr>
          <p:cNvPr id="16" name="Frame Line"/>
          <p:cNvCxnSpPr/>
          <p:nvPr userDrawn="1"/>
        </p:nvCxnSpPr>
        <p:spPr>
          <a:xfrm flipV="1">
            <a:off x="381000" y="1026000"/>
            <a:ext cx="9144002" cy="144000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Date/Filepath" hidden="1"/>
          <p:cNvSpPr txBox="1"/>
          <p:nvPr userDrawn="1">
            <p:custDataLst>
              <p:tags r:id="rId8"/>
            </p:custDataLst>
          </p:nvPr>
        </p:nvSpPr>
        <p:spPr>
          <a:xfrm>
            <a:off x="4961117" y="530352"/>
            <a:ext cx="4560544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000" noProof="1" smtClean="0">
                <a:latin typeface="+mn-lt"/>
              </a:rPr>
              <a:t>10/05/2016 C:\Users\dvazquez004\Desktop\CFE\201605 CFE Presentación.pptx</a:t>
            </a:r>
          </a:p>
        </p:txBody>
      </p:sp>
      <p:sp>
        <p:nvSpPr>
          <p:cNvPr id="3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indent="-274320" algn="r"/>
            <a:endParaRPr lang="es-ES" sz="800" b="0" dirty="0" smtClean="0"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Si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2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s-ES" noProof="0" dirty="0" err="1" smtClean="0"/>
              <a:t>Insert</a:t>
            </a:r>
            <a:r>
              <a:rPr lang="es-ES" noProof="0" dirty="0" smtClean="0"/>
              <a:t> banner </a:t>
            </a:r>
            <a:r>
              <a:rPr lang="es-ES" noProof="0" dirty="0" err="1" smtClean="0"/>
              <a:t>statement</a:t>
            </a:r>
            <a:r>
              <a:rPr lang="es-ES" noProof="0" dirty="0" smtClean="0"/>
              <a:t> </a:t>
            </a:r>
            <a:r>
              <a:rPr lang="es-ES" noProof="0" dirty="0" err="1" smtClean="0"/>
              <a:t>here</a:t>
            </a:r>
            <a:endParaRPr lang="es-ES" dirty="0"/>
          </a:p>
        </p:txBody>
      </p:sp>
      <p:sp>
        <p:nvSpPr>
          <p:cNvPr id="16" name="Content Placeholder 2"/>
          <p:cNvSpPr>
            <a:spLocks noGrp="1"/>
          </p:cNvSpPr>
          <p:nvPr>
            <p:ph sz="quarter" idx="10"/>
          </p:nvPr>
        </p:nvSpPr>
        <p:spPr>
          <a:xfrm>
            <a:off x="530351" y="2212848"/>
            <a:ext cx="2898648" cy="2130552"/>
          </a:xfrm>
        </p:spPr>
        <p:txBody>
          <a:bodyPr/>
          <a:lstStyle/>
          <a:p>
            <a:pPr lvl="0"/>
            <a:r>
              <a:rPr lang="es-ES" dirty="0" err="1" smtClean="0"/>
              <a:t>Click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edit</a:t>
            </a:r>
            <a:r>
              <a:rPr lang="es-ES" dirty="0" smtClean="0"/>
              <a:t> Master </a:t>
            </a:r>
            <a:r>
              <a:rPr lang="es-ES" dirty="0" err="1" smtClean="0"/>
              <a:t>text</a:t>
            </a:r>
            <a:r>
              <a:rPr lang="es-ES" dirty="0" smtClean="0"/>
              <a:t> </a:t>
            </a:r>
            <a:r>
              <a:rPr lang="es-ES" dirty="0" err="1" smtClean="0"/>
              <a:t>styles</a:t>
            </a:r>
            <a:endParaRPr lang="es-ES" dirty="0" smtClean="0"/>
          </a:p>
          <a:p>
            <a:pPr lvl="1"/>
            <a:r>
              <a:rPr lang="es-ES" dirty="0" err="1" smtClean="0"/>
              <a:t>Second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2"/>
            <a:r>
              <a:rPr lang="es-ES" dirty="0" err="1" smtClean="0"/>
              <a:t>Third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3"/>
            <a:r>
              <a:rPr lang="es-ES" dirty="0" err="1" smtClean="0"/>
              <a:t>Fourth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4"/>
            <a:r>
              <a:rPr lang="es-ES" dirty="0" err="1" smtClean="0"/>
              <a:t>Fifth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/>
          </a:p>
        </p:txBody>
      </p:sp>
      <p:sp>
        <p:nvSpPr>
          <p:cNvPr id="22" name="Content Placeholder 3"/>
          <p:cNvSpPr>
            <a:spLocks noGrp="1"/>
          </p:cNvSpPr>
          <p:nvPr>
            <p:ph sz="quarter" idx="11"/>
          </p:nvPr>
        </p:nvSpPr>
        <p:spPr>
          <a:xfrm>
            <a:off x="3579685" y="2212848"/>
            <a:ext cx="2898648" cy="2130552"/>
          </a:xfrm>
        </p:spPr>
        <p:txBody>
          <a:bodyPr/>
          <a:lstStyle/>
          <a:p>
            <a:pPr lvl="0"/>
            <a:r>
              <a:rPr lang="es-ES" dirty="0" err="1" smtClean="0"/>
              <a:t>Click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edit</a:t>
            </a:r>
            <a:r>
              <a:rPr lang="es-ES" dirty="0" smtClean="0"/>
              <a:t> Master </a:t>
            </a:r>
            <a:r>
              <a:rPr lang="es-ES" dirty="0" err="1" smtClean="0"/>
              <a:t>text</a:t>
            </a:r>
            <a:r>
              <a:rPr lang="es-ES" dirty="0" smtClean="0"/>
              <a:t> </a:t>
            </a:r>
            <a:r>
              <a:rPr lang="es-ES" dirty="0" err="1" smtClean="0"/>
              <a:t>styles</a:t>
            </a:r>
            <a:endParaRPr lang="es-ES" dirty="0" smtClean="0"/>
          </a:p>
          <a:p>
            <a:pPr lvl="1"/>
            <a:r>
              <a:rPr lang="es-ES" dirty="0" err="1" smtClean="0"/>
              <a:t>Second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2"/>
            <a:r>
              <a:rPr lang="es-ES" dirty="0" err="1" smtClean="0"/>
              <a:t>Third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3"/>
            <a:r>
              <a:rPr lang="es-ES" dirty="0" err="1" smtClean="0"/>
              <a:t>Fourth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4"/>
            <a:r>
              <a:rPr lang="es-ES" dirty="0" err="1" smtClean="0"/>
              <a:t>Fifth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/>
          </a:p>
        </p:txBody>
      </p:sp>
      <p:sp>
        <p:nvSpPr>
          <p:cNvPr id="24" name="Content Placeholder 4"/>
          <p:cNvSpPr>
            <a:spLocks noGrp="1"/>
          </p:cNvSpPr>
          <p:nvPr>
            <p:ph sz="quarter" idx="12"/>
          </p:nvPr>
        </p:nvSpPr>
        <p:spPr>
          <a:xfrm>
            <a:off x="6629399" y="2212848"/>
            <a:ext cx="2898648" cy="2130552"/>
          </a:xfrm>
        </p:spPr>
        <p:txBody>
          <a:bodyPr/>
          <a:lstStyle/>
          <a:p>
            <a:pPr lvl="0"/>
            <a:r>
              <a:rPr lang="es-ES" dirty="0" err="1" smtClean="0"/>
              <a:t>Click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edit</a:t>
            </a:r>
            <a:r>
              <a:rPr lang="es-ES" dirty="0" smtClean="0"/>
              <a:t> Master </a:t>
            </a:r>
            <a:r>
              <a:rPr lang="es-ES" dirty="0" err="1" smtClean="0"/>
              <a:t>text</a:t>
            </a:r>
            <a:r>
              <a:rPr lang="es-ES" dirty="0" smtClean="0"/>
              <a:t> </a:t>
            </a:r>
            <a:r>
              <a:rPr lang="es-ES" dirty="0" err="1" smtClean="0"/>
              <a:t>styles</a:t>
            </a:r>
            <a:endParaRPr lang="es-ES" dirty="0" smtClean="0"/>
          </a:p>
          <a:p>
            <a:pPr lvl="1"/>
            <a:r>
              <a:rPr lang="es-ES" dirty="0" err="1" smtClean="0"/>
              <a:t>Second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2"/>
            <a:r>
              <a:rPr lang="es-ES" dirty="0" err="1" smtClean="0"/>
              <a:t>Third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3"/>
            <a:r>
              <a:rPr lang="es-ES" dirty="0" err="1" smtClean="0"/>
              <a:t>Fourth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4"/>
            <a:r>
              <a:rPr lang="es-ES" dirty="0" err="1" smtClean="0"/>
              <a:t>Fifth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/>
          </a:p>
        </p:txBody>
      </p:sp>
      <p:sp>
        <p:nvSpPr>
          <p:cNvPr id="26" name="Content Placeholder 5"/>
          <p:cNvSpPr>
            <a:spLocks noGrp="1"/>
          </p:cNvSpPr>
          <p:nvPr>
            <p:ph sz="quarter" idx="13"/>
          </p:nvPr>
        </p:nvSpPr>
        <p:spPr>
          <a:xfrm>
            <a:off x="530351" y="4498848"/>
            <a:ext cx="2898648" cy="2130552"/>
          </a:xfrm>
        </p:spPr>
        <p:txBody>
          <a:bodyPr/>
          <a:lstStyle/>
          <a:p>
            <a:pPr lvl="0"/>
            <a:r>
              <a:rPr lang="es-ES" dirty="0" err="1" smtClean="0"/>
              <a:t>Click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edit</a:t>
            </a:r>
            <a:r>
              <a:rPr lang="es-ES" dirty="0" smtClean="0"/>
              <a:t> Master </a:t>
            </a:r>
            <a:r>
              <a:rPr lang="es-ES" dirty="0" err="1" smtClean="0"/>
              <a:t>text</a:t>
            </a:r>
            <a:r>
              <a:rPr lang="es-ES" dirty="0" smtClean="0"/>
              <a:t> </a:t>
            </a:r>
            <a:r>
              <a:rPr lang="es-ES" dirty="0" err="1" smtClean="0"/>
              <a:t>styles</a:t>
            </a:r>
            <a:endParaRPr lang="es-ES" dirty="0" smtClean="0"/>
          </a:p>
          <a:p>
            <a:pPr lvl="1"/>
            <a:r>
              <a:rPr lang="es-ES" dirty="0" err="1" smtClean="0"/>
              <a:t>Second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2"/>
            <a:r>
              <a:rPr lang="es-ES" dirty="0" err="1" smtClean="0"/>
              <a:t>Third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3"/>
            <a:r>
              <a:rPr lang="es-ES" dirty="0" err="1" smtClean="0"/>
              <a:t>Fourth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4"/>
            <a:r>
              <a:rPr lang="es-ES" dirty="0" err="1" smtClean="0"/>
              <a:t>Fifth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/>
          </a:p>
        </p:txBody>
      </p:sp>
      <p:sp>
        <p:nvSpPr>
          <p:cNvPr id="28" name="Content Placeholder 6"/>
          <p:cNvSpPr>
            <a:spLocks noGrp="1"/>
          </p:cNvSpPr>
          <p:nvPr>
            <p:ph sz="quarter" idx="14"/>
          </p:nvPr>
        </p:nvSpPr>
        <p:spPr>
          <a:xfrm>
            <a:off x="3579685" y="4498848"/>
            <a:ext cx="2898648" cy="2130552"/>
          </a:xfrm>
        </p:spPr>
        <p:txBody>
          <a:bodyPr/>
          <a:lstStyle/>
          <a:p>
            <a:pPr lvl="0"/>
            <a:r>
              <a:rPr lang="es-ES" dirty="0" err="1" smtClean="0"/>
              <a:t>Click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edit</a:t>
            </a:r>
            <a:r>
              <a:rPr lang="es-ES" dirty="0" smtClean="0"/>
              <a:t> Master </a:t>
            </a:r>
            <a:r>
              <a:rPr lang="es-ES" dirty="0" err="1" smtClean="0"/>
              <a:t>text</a:t>
            </a:r>
            <a:r>
              <a:rPr lang="es-ES" dirty="0" smtClean="0"/>
              <a:t> </a:t>
            </a:r>
            <a:r>
              <a:rPr lang="es-ES" dirty="0" err="1" smtClean="0"/>
              <a:t>styles</a:t>
            </a:r>
            <a:endParaRPr lang="es-ES" dirty="0" smtClean="0"/>
          </a:p>
          <a:p>
            <a:pPr lvl="1"/>
            <a:r>
              <a:rPr lang="es-ES" dirty="0" err="1" smtClean="0"/>
              <a:t>Second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2"/>
            <a:r>
              <a:rPr lang="es-ES" dirty="0" err="1" smtClean="0"/>
              <a:t>Third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3"/>
            <a:r>
              <a:rPr lang="es-ES" dirty="0" err="1" smtClean="0"/>
              <a:t>Fourth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4"/>
            <a:r>
              <a:rPr lang="es-ES" dirty="0" err="1" smtClean="0"/>
              <a:t>Fifth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/>
          </a:p>
        </p:txBody>
      </p:sp>
      <p:sp>
        <p:nvSpPr>
          <p:cNvPr id="30" name="Content Placeholder 7"/>
          <p:cNvSpPr>
            <a:spLocks noGrp="1"/>
          </p:cNvSpPr>
          <p:nvPr>
            <p:ph sz="quarter" idx="15"/>
          </p:nvPr>
        </p:nvSpPr>
        <p:spPr>
          <a:xfrm>
            <a:off x="6629399" y="4498848"/>
            <a:ext cx="2898648" cy="2130552"/>
          </a:xfrm>
        </p:spPr>
        <p:txBody>
          <a:bodyPr/>
          <a:lstStyle/>
          <a:p>
            <a:pPr lvl="0"/>
            <a:r>
              <a:rPr lang="es-ES" dirty="0" err="1" smtClean="0"/>
              <a:t>Click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edit</a:t>
            </a:r>
            <a:r>
              <a:rPr lang="es-ES" dirty="0" smtClean="0"/>
              <a:t> Master </a:t>
            </a:r>
            <a:r>
              <a:rPr lang="es-ES" dirty="0" err="1" smtClean="0"/>
              <a:t>text</a:t>
            </a:r>
            <a:r>
              <a:rPr lang="es-ES" dirty="0" smtClean="0"/>
              <a:t> </a:t>
            </a:r>
            <a:r>
              <a:rPr lang="es-ES" dirty="0" err="1" smtClean="0"/>
              <a:t>styles</a:t>
            </a:r>
            <a:endParaRPr lang="es-ES" dirty="0" smtClean="0"/>
          </a:p>
          <a:p>
            <a:pPr lvl="1"/>
            <a:r>
              <a:rPr lang="es-ES" dirty="0" err="1" smtClean="0"/>
              <a:t>Second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2"/>
            <a:r>
              <a:rPr lang="es-ES" dirty="0" err="1" smtClean="0"/>
              <a:t>Third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3"/>
            <a:r>
              <a:rPr lang="es-ES" dirty="0" err="1" smtClean="0"/>
              <a:t>Fourth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4"/>
            <a:r>
              <a:rPr lang="es-ES" dirty="0" err="1" smtClean="0"/>
              <a:t>Fifth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/>
          </a:p>
        </p:txBody>
      </p:sp>
      <p:sp>
        <p:nvSpPr>
          <p:cNvPr id="29" name="Page Number"/>
          <p:cNvSpPr txBox="1"/>
          <p:nvPr userDrawn="1">
            <p:custDataLst>
              <p:tags r:id="rId1"/>
            </p:custDataLst>
          </p:nvPr>
        </p:nvSpPr>
        <p:spPr>
          <a:xfrm>
            <a:off x="9523978" y="7263477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endParaRPr lang="es-ES" sz="1100" noProof="1" smtClean="0">
              <a:latin typeface="+mn-lt"/>
            </a:endParaRPr>
          </a:p>
        </p:txBody>
      </p:sp>
      <p:sp>
        <p:nvSpPr>
          <p:cNvPr id="35" name="PwC Text"/>
          <p:cNvSpPr txBox="1"/>
          <p:nvPr userDrawn="1"/>
        </p:nvSpPr>
        <p:spPr>
          <a:xfrm>
            <a:off x="531977" y="7262027"/>
            <a:ext cx="301752" cy="17272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indent="-305647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PwC</a:t>
            </a:r>
          </a:p>
        </p:txBody>
      </p:sp>
      <p:sp>
        <p:nvSpPr>
          <p:cNvPr id="25" name="Report Date"/>
          <p:cNvSpPr txBox="1"/>
          <p:nvPr userDrawn="1">
            <p:custDataLst>
              <p:tags r:id="rId2"/>
            </p:custDataLst>
          </p:nvPr>
        </p:nvSpPr>
        <p:spPr>
          <a:xfrm>
            <a:off x="8238744" y="7096508"/>
            <a:ext cx="1283531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Mayo 2016</a:t>
            </a:r>
          </a:p>
        </p:txBody>
      </p:sp>
      <p:sp>
        <p:nvSpPr>
          <p:cNvPr id="21" name="Section Footer"/>
          <p:cNvSpPr txBox="1"/>
          <p:nvPr userDrawn="1">
            <p:custDataLst>
              <p:tags r:id="rId3"/>
            </p:custDataLst>
          </p:nvPr>
        </p:nvSpPr>
        <p:spPr>
          <a:xfrm>
            <a:off x="531977" y="7094069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l">
              <a:spcAft>
                <a:spcPts val="1003"/>
              </a:spcAft>
            </a:pPr>
            <a:endParaRPr lang="es-ES" sz="1100" noProof="1" smtClean="0">
              <a:latin typeface="+mn-lt"/>
            </a:endParaRPr>
          </a:p>
        </p:txBody>
      </p:sp>
      <p:sp>
        <p:nvSpPr>
          <p:cNvPr id="23" name="Disclaimer" hidden="1"/>
          <p:cNvSpPr txBox="1"/>
          <p:nvPr userDrawn="1">
            <p:custDataLst>
              <p:tags r:id="rId4"/>
            </p:custDataLst>
          </p:nvPr>
        </p:nvSpPr>
        <p:spPr>
          <a:xfrm>
            <a:off x="5102352" y="7261640"/>
            <a:ext cx="3017520" cy="16927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endParaRPr lang="es-ES" sz="1100" noProof="1" smtClean="0"/>
          </a:p>
        </p:txBody>
      </p:sp>
      <p:sp>
        <p:nvSpPr>
          <p:cNvPr id="19" name="Presentation Disclaimer" hidden="1"/>
          <p:cNvSpPr txBox="1"/>
          <p:nvPr userDrawn="1">
            <p:custDataLst>
              <p:tags r:id="rId5"/>
            </p:custDataLst>
          </p:nvPr>
        </p:nvSpPr>
        <p:spPr>
          <a:xfrm>
            <a:off x="531977" y="6928122"/>
            <a:ext cx="8884920" cy="16927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l"/>
            <a:endParaRPr lang="es-ES" sz="1100" noProof="1" smtClean="0"/>
          </a:p>
        </p:txBody>
      </p:sp>
      <p:sp>
        <p:nvSpPr>
          <p:cNvPr id="32" name="Draft stamp" hidden="1"/>
          <p:cNvSpPr txBox="1"/>
          <p:nvPr userDrawn="1">
            <p:custDataLst>
              <p:tags r:id="rId6"/>
            </p:custDataLst>
          </p:nvPr>
        </p:nvSpPr>
        <p:spPr>
          <a:xfrm>
            <a:off x="9159384" y="792000"/>
            <a:ext cx="362279" cy="20005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300" noProof="1" smtClean="0">
                <a:latin typeface="+mn-lt"/>
                <a:ea typeface="Cambria Math" pitchFamily="18" charset="0"/>
              </a:rPr>
              <a:t>Draft</a:t>
            </a:r>
          </a:p>
        </p:txBody>
      </p:sp>
      <p:sp>
        <p:nvSpPr>
          <p:cNvPr id="27" name="Section Header"/>
          <p:cNvSpPr txBox="1"/>
          <p:nvPr userDrawn="1">
            <p:custDataLst>
              <p:tags r:id="rId7"/>
            </p:custDataLst>
          </p:nvPr>
        </p:nvSpPr>
        <p:spPr>
          <a:xfrm>
            <a:off x="521208" y="813600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>
              <a:spcAft>
                <a:spcPts val="1003"/>
              </a:spcAft>
            </a:pPr>
            <a:endParaRPr lang="es-ES" sz="1100" noProof="1" smtClean="0">
              <a:latin typeface="+mn-lt"/>
              <a:ea typeface="Cambria Math" pitchFamily="18" charset="0"/>
            </a:endParaRPr>
          </a:p>
        </p:txBody>
      </p:sp>
      <p:cxnSp>
        <p:nvCxnSpPr>
          <p:cNvPr id="34" name="Frame Line"/>
          <p:cNvCxnSpPr/>
          <p:nvPr userDrawn="1"/>
        </p:nvCxnSpPr>
        <p:spPr>
          <a:xfrm flipV="1">
            <a:off x="381000" y="1026000"/>
            <a:ext cx="9144002" cy="144000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Date/Filepath" hidden="1"/>
          <p:cNvSpPr txBox="1"/>
          <p:nvPr userDrawn="1">
            <p:custDataLst>
              <p:tags r:id="rId8"/>
            </p:custDataLst>
          </p:nvPr>
        </p:nvSpPr>
        <p:spPr>
          <a:xfrm>
            <a:off x="4961117" y="530352"/>
            <a:ext cx="4560544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000" noProof="1" smtClean="0">
                <a:latin typeface="+mn-lt"/>
              </a:rPr>
              <a:t>10/05/2016 C:\Users\dvazquez004\Desktop\CFE\201605 CFE Presentación.pptx</a:t>
            </a:r>
          </a:p>
        </p:txBody>
      </p: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indent="-274320" algn="r"/>
            <a:endParaRPr lang="es-ES" sz="800" b="0" dirty="0" smtClean="0"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s-ES" noProof="0" dirty="0" err="1" smtClean="0"/>
              <a:t>Insert</a:t>
            </a:r>
            <a:r>
              <a:rPr lang="es-ES" noProof="0" dirty="0" smtClean="0"/>
              <a:t> banner </a:t>
            </a:r>
            <a:r>
              <a:rPr lang="es-ES" noProof="0" dirty="0" err="1" smtClean="0"/>
              <a:t>statement</a:t>
            </a:r>
            <a:r>
              <a:rPr lang="es-ES" noProof="0" dirty="0" smtClean="0"/>
              <a:t> </a:t>
            </a:r>
            <a:r>
              <a:rPr lang="es-ES" noProof="0" dirty="0" err="1" smtClean="0"/>
              <a:t>here</a:t>
            </a:r>
            <a:endParaRPr lang="es-ES" dirty="0"/>
          </a:p>
        </p:txBody>
      </p:sp>
      <p:sp>
        <p:nvSpPr>
          <p:cNvPr id="20" name="Page Number"/>
          <p:cNvSpPr txBox="1"/>
          <p:nvPr userDrawn="1">
            <p:custDataLst>
              <p:tags r:id="rId1"/>
            </p:custDataLst>
          </p:nvPr>
        </p:nvSpPr>
        <p:spPr>
          <a:xfrm>
            <a:off x="9523978" y="7263477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endParaRPr lang="es-ES" sz="1100" noProof="1" smtClean="0">
              <a:latin typeface="+mn-lt"/>
            </a:endParaRPr>
          </a:p>
        </p:txBody>
      </p:sp>
      <p:sp>
        <p:nvSpPr>
          <p:cNvPr id="26" name="PwC Text"/>
          <p:cNvSpPr txBox="1"/>
          <p:nvPr userDrawn="1"/>
        </p:nvSpPr>
        <p:spPr>
          <a:xfrm>
            <a:off x="531977" y="7262027"/>
            <a:ext cx="301752" cy="17272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indent="-305647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PwC</a:t>
            </a:r>
          </a:p>
        </p:txBody>
      </p:sp>
      <p:sp>
        <p:nvSpPr>
          <p:cNvPr id="18" name="Report Date"/>
          <p:cNvSpPr txBox="1"/>
          <p:nvPr userDrawn="1">
            <p:custDataLst>
              <p:tags r:id="rId2"/>
            </p:custDataLst>
          </p:nvPr>
        </p:nvSpPr>
        <p:spPr>
          <a:xfrm>
            <a:off x="8238744" y="7096508"/>
            <a:ext cx="1283531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Mayo 2016</a:t>
            </a:r>
          </a:p>
        </p:txBody>
      </p:sp>
      <p:sp>
        <p:nvSpPr>
          <p:cNvPr id="15" name="Section Footer"/>
          <p:cNvSpPr txBox="1"/>
          <p:nvPr userDrawn="1">
            <p:custDataLst>
              <p:tags r:id="rId3"/>
            </p:custDataLst>
          </p:nvPr>
        </p:nvSpPr>
        <p:spPr>
          <a:xfrm>
            <a:off x="531977" y="7094069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l">
              <a:spcAft>
                <a:spcPts val="1003"/>
              </a:spcAft>
            </a:pPr>
            <a:endParaRPr lang="es-ES" sz="1100" noProof="1" smtClean="0">
              <a:latin typeface="+mn-lt"/>
            </a:endParaRPr>
          </a:p>
        </p:txBody>
      </p:sp>
      <p:sp>
        <p:nvSpPr>
          <p:cNvPr id="17" name="Disclaimer" hidden="1"/>
          <p:cNvSpPr txBox="1"/>
          <p:nvPr userDrawn="1">
            <p:custDataLst>
              <p:tags r:id="rId4"/>
            </p:custDataLst>
          </p:nvPr>
        </p:nvSpPr>
        <p:spPr>
          <a:xfrm>
            <a:off x="5102352" y="7261640"/>
            <a:ext cx="3017520" cy="16927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endParaRPr lang="es-ES" sz="1100" noProof="1" smtClean="0"/>
          </a:p>
        </p:txBody>
      </p:sp>
      <p:sp>
        <p:nvSpPr>
          <p:cNvPr id="13" name="Presentation Disclaimer" hidden="1"/>
          <p:cNvSpPr txBox="1"/>
          <p:nvPr userDrawn="1">
            <p:custDataLst>
              <p:tags r:id="rId5"/>
            </p:custDataLst>
          </p:nvPr>
        </p:nvSpPr>
        <p:spPr>
          <a:xfrm>
            <a:off x="531977" y="6928122"/>
            <a:ext cx="8884920" cy="16927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l"/>
            <a:endParaRPr lang="es-ES" sz="1100" noProof="1" smtClean="0"/>
          </a:p>
        </p:txBody>
      </p:sp>
      <p:sp>
        <p:nvSpPr>
          <p:cNvPr id="19" name="Draft stamp" hidden="1"/>
          <p:cNvSpPr txBox="1"/>
          <p:nvPr userDrawn="1">
            <p:custDataLst>
              <p:tags r:id="rId6"/>
            </p:custDataLst>
          </p:nvPr>
        </p:nvSpPr>
        <p:spPr>
          <a:xfrm>
            <a:off x="9159384" y="792000"/>
            <a:ext cx="362279" cy="20005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300" noProof="1" smtClean="0">
                <a:latin typeface="+mn-lt"/>
                <a:ea typeface="Cambria Math" pitchFamily="18" charset="0"/>
              </a:rPr>
              <a:t>Draft</a:t>
            </a:r>
          </a:p>
        </p:txBody>
      </p:sp>
      <p:sp>
        <p:nvSpPr>
          <p:cNvPr id="16" name="Section Header"/>
          <p:cNvSpPr txBox="1"/>
          <p:nvPr userDrawn="1">
            <p:custDataLst>
              <p:tags r:id="rId7"/>
            </p:custDataLst>
          </p:nvPr>
        </p:nvSpPr>
        <p:spPr>
          <a:xfrm>
            <a:off x="521208" y="813600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>
              <a:spcAft>
                <a:spcPts val="1003"/>
              </a:spcAft>
            </a:pPr>
            <a:endParaRPr lang="es-ES" sz="1100" noProof="1" smtClean="0">
              <a:latin typeface="+mn-lt"/>
              <a:ea typeface="Cambria Math" pitchFamily="18" charset="0"/>
            </a:endParaRPr>
          </a:p>
        </p:txBody>
      </p:sp>
      <p:cxnSp>
        <p:nvCxnSpPr>
          <p:cNvPr id="22" name="Frame Line"/>
          <p:cNvCxnSpPr/>
          <p:nvPr userDrawn="1"/>
        </p:nvCxnSpPr>
        <p:spPr>
          <a:xfrm flipV="1">
            <a:off x="381000" y="1026000"/>
            <a:ext cx="9144002" cy="144000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Date/Filepath" hidden="1"/>
          <p:cNvSpPr txBox="1"/>
          <p:nvPr userDrawn="1">
            <p:custDataLst>
              <p:tags r:id="rId8"/>
            </p:custDataLst>
          </p:nvPr>
        </p:nvSpPr>
        <p:spPr>
          <a:xfrm>
            <a:off x="4961117" y="530352"/>
            <a:ext cx="4560544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000" noProof="1" smtClean="0">
                <a:latin typeface="+mn-lt"/>
              </a:rPr>
              <a:t>10/05/2016 C:\Users\dvazquez004\Desktop\CFE\201605 CFE Presentación.pptx</a:t>
            </a:r>
          </a:p>
        </p:txBody>
      </p: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indent="-274320" algn="r"/>
            <a:endParaRPr lang="es-ES" sz="800" b="0" dirty="0" smtClean="0"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indent="-274320" algn="r"/>
            <a:endParaRPr lang="es-ES" sz="800" b="0" dirty="0" smtClean="0"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Title only No Header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s-ES" noProof="0" dirty="0" err="1" smtClean="0"/>
              <a:t>Insert</a:t>
            </a:r>
            <a:r>
              <a:rPr lang="es-ES" noProof="0" dirty="0" smtClean="0"/>
              <a:t> banner </a:t>
            </a:r>
            <a:r>
              <a:rPr lang="es-ES" noProof="0" dirty="0" err="1" smtClean="0"/>
              <a:t>statement</a:t>
            </a:r>
            <a:r>
              <a:rPr lang="es-ES" noProof="0" dirty="0" smtClean="0"/>
              <a:t> </a:t>
            </a:r>
            <a:r>
              <a:rPr lang="es-ES" noProof="0" dirty="0" err="1" smtClean="0"/>
              <a:t>here</a:t>
            </a:r>
            <a:endParaRPr lang="es-ES" noProof="0" dirty="0"/>
          </a:p>
        </p:txBody>
      </p:sp>
      <p:cxnSp>
        <p:nvCxnSpPr>
          <p:cNvPr id="5" name="Frame Line"/>
          <p:cNvCxnSpPr/>
          <p:nvPr userDrawn="1"/>
        </p:nvCxnSpPr>
        <p:spPr>
          <a:xfrm flipV="1">
            <a:off x="381000" y="1026000"/>
            <a:ext cx="9144002" cy="144000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indent="-274320" algn="r"/>
            <a:endParaRPr lang="es-ES" sz="800" b="0" dirty="0" smtClean="0"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ction Divider Title"/>
          <p:cNvSpPr>
            <a:spLocks noGrp="1"/>
          </p:cNvSpPr>
          <p:nvPr>
            <p:ph type="subTitle" idx="1" hasCustomPrompt="1"/>
            <p:custDataLst>
              <p:tags r:id="rId1"/>
            </p:custDataLst>
          </p:nvPr>
        </p:nvSpPr>
        <p:spPr bwMode="black">
          <a:xfrm>
            <a:off x="530352" y="1663151"/>
            <a:ext cx="8997696" cy="518160"/>
          </a:xfrm>
        </p:spPr>
        <p:txBody>
          <a:bodyPr>
            <a:spAutoFit/>
          </a:bodyPr>
          <a:lstStyle>
            <a:lvl1pPr marL="0" indent="0" algn="l">
              <a:lnSpc>
                <a:spcPct val="90000"/>
              </a:lnSpc>
              <a:buNone/>
              <a:defRPr sz="3600" b="1" i="1" baseline="0">
                <a:solidFill>
                  <a:schemeClr val="tx1"/>
                </a:solidFill>
                <a:latin typeface="+mj-lt"/>
              </a:defRPr>
            </a:lvl1pPr>
            <a:lvl2pPr marL="0" indent="0" algn="l">
              <a:buNone/>
              <a:defRPr sz="2000">
                <a:solidFill>
                  <a:schemeClr val="bg1"/>
                </a:solidFill>
                <a:latin typeface="+mj-lt"/>
              </a:defRPr>
            </a:lvl2pPr>
            <a:lvl3pPr marL="509412" indent="0" algn="l">
              <a:buNone/>
              <a:defRPr sz="2000">
                <a:solidFill>
                  <a:schemeClr val="bg1"/>
                </a:solidFill>
                <a:latin typeface="+mj-lt"/>
              </a:defRPr>
            </a:lvl3pPr>
            <a:lvl4pPr marL="1018824" indent="0" algn="l">
              <a:buNone/>
              <a:defRPr sz="2000">
                <a:solidFill>
                  <a:schemeClr val="bg1"/>
                </a:solidFill>
                <a:latin typeface="+mj-lt"/>
              </a:defRPr>
            </a:lvl4pPr>
            <a:lvl5pPr marL="1528237" indent="0" algn="l">
              <a:buNone/>
              <a:defRPr sz="2000">
                <a:solidFill>
                  <a:schemeClr val="bg1"/>
                </a:solidFill>
                <a:latin typeface="+mj-lt"/>
              </a:defRPr>
            </a:lvl5pPr>
            <a:lvl6pPr marL="2037649" indent="0" algn="l">
              <a:buNone/>
              <a:defRPr sz="2000">
                <a:solidFill>
                  <a:schemeClr val="bg1"/>
                </a:solidFill>
                <a:latin typeface="+mj-lt"/>
              </a:defRPr>
            </a:lvl6pPr>
            <a:lvl7pPr marL="2547061" indent="0" algn="l">
              <a:buNone/>
              <a:defRPr sz="2000">
                <a:solidFill>
                  <a:schemeClr val="bg1"/>
                </a:solidFill>
                <a:latin typeface="+mj-lt"/>
              </a:defRPr>
            </a:lvl7pPr>
            <a:lvl8pPr marL="3056473" indent="0" algn="l">
              <a:buNone/>
              <a:defRPr sz="2000">
                <a:solidFill>
                  <a:schemeClr val="bg1"/>
                </a:solidFill>
                <a:latin typeface="+mj-lt"/>
              </a:defRPr>
            </a:lvl8pPr>
            <a:lvl9pPr marL="3565886" indent="0" algn="l">
              <a:buNone/>
              <a:defRPr sz="20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s-ES" noProof="0" dirty="0" err="1" smtClean="0"/>
              <a:t>Click</a:t>
            </a:r>
            <a:r>
              <a:rPr lang="es-ES" noProof="0" dirty="0" smtClean="0"/>
              <a:t> </a:t>
            </a:r>
            <a:r>
              <a:rPr lang="es-ES" noProof="0" dirty="0" err="1" smtClean="0"/>
              <a:t>to</a:t>
            </a:r>
            <a:r>
              <a:rPr lang="es-ES" noProof="0" dirty="0" smtClean="0"/>
              <a:t> </a:t>
            </a:r>
            <a:r>
              <a:rPr lang="es-ES" noProof="0" dirty="0" err="1" smtClean="0"/>
              <a:t>add</a:t>
            </a:r>
            <a:r>
              <a:rPr lang="es-ES" noProof="0" dirty="0" smtClean="0"/>
              <a:t> </a:t>
            </a:r>
            <a:r>
              <a:rPr lang="es-ES" noProof="0" dirty="0" err="1" smtClean="0"/>
              <a:t>Section</a:t>
            </a:r>
            <a:r>
              <a:rPr lang="es-ES" noProof="0" dirty="0" smtClean="0"/>
              <a:t> </a:t>
            </a:r>
            <a:r>
              <a:rPr lang="es-ES" noProof="0" dirty="0" err="1" smtClean="0"/>
              <a:t>Divider</a:t>
            </a:r>
            <a:r>
              <a:rPr lang="es-ES" noProof="0" dirty="0" smtClean="0"/>
              <a:t> </a:t>
            </a:r>
            <a:r>
              <a:rPr lang="es-ES" noProof="0" dirty="0" err="1" smtClean="0"/>
              <a:t>Title</a:t>
            </a:r>
            <a:endParaRPr lang="es-ES" noProof="0" dirty="0" smtClean="0"/>
          </a:p>
        </p:txBody>
      </p:sp>
      <p:sp>
        <p:nvSpPr>
          <p:cNvPr id="14" name="PwC Text"/>
          <p:cNvSpPr txBox="1"/>
          <p:nvPr userDrawn="1">
            <p:custDataLst>
              <p:tags r:id="rId2"/>
            </p:custDataLst>
          </p:nvPr>
        </p:nvSpPr>
        <p:spPr>
          <a:xfrm>
            <a:off x="531977" y="7262027"/>
            <a:ext cx="301752" cy="17272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indent="-305647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PwC</a:t>
            </a:r>
          </a:p>
        </p:txBody>
      </p:sp>
      <p:sp>
        <p:nvSpPr>
          <p:cNvPr id="20" name="Page Number"/>
          <p:cNvSpPr txBox="1"/>
          <p:nvPr userDrawn="1">
            <p:custDataLst>
              <p:tags r:id="rId3"/>
            </p:custDataLst>
          </p:nvPr>
        </p:nvSpPr>
        <p:spPr>
          <a:xfrm>
            <a:off x="9523978" y="7263477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endParaRPr lang="es-ES" sz="1100" noProof="1" smtClean="0">
              <a:latin typeface="+mn-lt"/>
            </a:endParaRPr>
          </a:p>
        </p:txBody>
      </p:sp>
      <p:sp>
        <p:nvSpPr>
          <p:cNvPr id="17" name="Section No."/>
          <p:cNvSpPr>
            <a:spLocks noGrp="1"/>
          </p:cNvSpPr>
          <p:nvPr>
            <p:ph type="ctrTitle" hasCustomPrompt="1"/>
            <p:custDataLst>
              <p:tags r:id="rId4"/>
            </p:custDataLst>
          </p:nvPr>
        </p:nvSpPr>
        <p:spPr bwMode="black">
          <a:xfrm>
            <a:off x="530352" y="1143000"/>
            <a:ext cx="8997696" cy="518159"/>
          </a:xfrm>
        </p:spPr>
        <p:txBody>
          <a:bodyPr anchor="t" anchorCtr="0">
            <a:noAutofit/>
          </a:bodyPr>
          <a:lstStyle>
            <a:lvl1pPr>
              <a:lnSpc>
                <a:spcPct val="90000"/>
              </a:lnSpc>
              <a:defRPr sz="3600" b="0" i="0">
                <a:solidFill>
                  <a:schemeClr val="tx1"/>
                </a:solidFill>
              </a:defRPr>
            </a:lvl1pPr>
          </a:lstStyle>
          <a:p>
            <a:r>
              <a:rPr lang="es-ES" noProof="0" dirty="0" err="1" smtClean="0"/>
              <a:t>Click</a:t>
            </a:r>
            <a:r>
              <a:rPr lang="es-ES" noProof="0" dirty="0" smtClean="0"/>
              <a:t> </a:t>
            </a:r>
            <a:r>
              <a:rPr lang="es-ES" noProof="0" dirty="0" err="1" smtClean="0"/>
              <a:t>to</a:t>
            </a:r>
            <a:r>
              <a:rPr lang="es-ES" noProof="0" dirty="0" smtClean="0"/>
              <a:t> </a:t>
            </a:r>
            <a:r>
              <a:rPr lang="es-ES" noProof="0" dirty="0" err="1" smtClean="0"/>
              <a:t>edit</a:t>
            </a:r>
            <a:r>
              <a:rPr lang="es-ES" noProof="0" dirty="0" smtClean="0"/>
              <a:t> </a:t>
            </a:r>
            <a:r>
              <a:rPr lang="es-ES" noProof="0" dirty="0" err="1" smtClean="0"/>
              <a:t>Section</a:t>
            </a:r>
            <a:r>
              <a:rPr lang="es-ES" noProof="0" dirty="0" smtClean="0"/>
              <a:t> </a:t>
            </a:r>
            <a:r>
              <a:rPr lang="es-ES" noProof="0" dirty="0" err="1" smtClean="0"/>
              <a:t>Divider</a:t>
            </a:r>
            <a:r>
              <a:rPr lang="es-ES" noProof="0" dirty="0" smtClean="0"/>
              <a:t> </a:t>
            </a:r>
            <a:r>
              <a:rPr lang="es-ES" noProof="0" dirty="0" err="1" smtClean="0"/>
              <a:t>style</a:t>
            </a:r>
            <a:endParaRPr lang="es-ES" noProof="0" dirty="0" smtClean="0"/>
          </a:p>
        </p:txBody>
      </p:sp>
      <p:sp>
        <p:nvSpPr>
          <p:cNvPr id="19" name="Report Date"/>
          <p:cNvSpPr txBox="1"/>
          <p:nvPr userDrawn="1">
            <p:custDataLst>
              <p:tags r:id="rId5"/>
            </p:custDataLst>
          </p:nvPr>
        </p:nvSpPr>
        <p:spPr>
          <a:xfrm>
            <a:off x="8238744" y="7096508"/>
            <a:ext cx="1283531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Mayo 2016</a:t>
            </a:r>
          </a:p>
        </p:txBody>
      </p:sp>
      <p:sp>
        <p:nvSpPr>
          <p:cNvPr id="18" name="Section Footer"/>
          <p:cNvSpPr txBox="1"/>
          <p:nvPr userDrawn="1">
            <p:custDataLst>
              <p:tags r:id="rId6"/>
            </p:custDataLst>
          </p:nvPr>
        </p:nvSpPr>
        <p:spPr>
          <a:xfrm>
            <a:off x="531977" y="7094069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l">
              <a:spcAft>
                <a:spcPts val="1003"/>
              </a:spcAft>
            </a:pPr>
            <a:endParaRPr lang="es-ES" sz="1100" noProof="1" smtClean="0">
              <a:latin typeface="+mn-lt"/>
            </a:endParaRPr>
          </a:p>
        </p:txBody>
      </p:sp>
      <p:cxnSp>
        <p:nvCxnSpPr>
          <p:cNvPr id="13" name="Frame Line"/>
          <p:cNvCxnSpPr/>
          <p:nvPr userDrawn="1"/>
        </p:nvCxnSpPr>
        <p:spPr>
          <a:xfrm flipV="1">
            <a:off x="381000" y="1026000"/>
            <a:ext cx="9144002" cy="144000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resentation Disclaimer" hidden="1"/>
          <p:cNvSpPr txBox="1"/>
          <p:nvPr userDrawn="1">
            <p:custDataLst>
              <p:tags r:id="rId7"/>
            </p:custDataLst>
          </p:nvPr>
        </p:nvSpPr>
        <p:spPr>
          <a:xfrm>
            <a:off x="531977" y="6928122"/>
            <a:ext cx="8884920" cy="16927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l"/>
            <a:endParaRPr lang="es-ES" sz="1100" noProof="1" smtClean="0"/>
          </a:p>
        </p:txBody>
      </p:sp>
      <p:sp>
        <p:nvSpPr>
          <p:cNvPr id="11" name="Slide Tags" hidden="1"/>
          <p:cNvSpPr txBox="1"/>
          <p:nvPr userDrawn="1">
            <p:custDataLst>
              <p:tags r:id="rId8"/>
            </p:custDataLst>
          </p:nvPr>
        </p:nvSpPr>
        <p:spPr>
          <a:xfrm>
            <a:off x="0" y="259080"/>
            <a:ext cx="1760220" cy="418576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r>
              <a:rPr lang="es-ES" noProof="1" smtClean="0"/>
              <a:t>Slide Tags</a:t>
            </a:r>
            <a:endParaRPr lang="es-ES" noProof="1"/>
          </a:p>
        </p:txBody>
      </p: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indent="-274320" algn="r"/>
            <a:endParaRPr lang="es-ES" sz="800" b="0" dirty="0" smtClean="0"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ppendix Divider title"/>
          <p:cNvSpPr>
            <a:spLocks noGrp="1"/>
          </p:cNvSpPr>
          <p:nvPr>
            <p:ph type="subTitle" idx="1" hasCustomPrompt="1"/>
            <p:custDataLst>
              <p:tags r:id="rId1"/>
            </p:custDataLst>
          </p:nvPr>
        </p:nvSpPr>
        <p:spPr bwMode="black">
          <a:xfrm>
            <a:off x="530352" y="1664208"/>
            <a:ext cx="8997696" cy="518160"/>
          </a:xfrm>
        </p:spPr>
        <p:txBody>
          <a:bodyPr>
            <a:spAutoFit/>
          </a:bodyPr>
          <a:lstStyle>
            <a:lvl1pPr marL="0" indent="0" algn="l">
              <a:lnSpc>
                <a:spcPct val="90000"/>
              </a:lnSpc>
              <a:buNone/>
              <a:defRPr sz="3600" b="1" i="1" baseline="0">
                <a:solidFill>
                  <a:schemeClr val="tx1"/>
                </a:solidFill>
                <a:latin typeface="+mj-lt"/>
              </a:defRPr>
            </a:lvl1pPr>
            <a:lvl2pPr marL="0" indent="0" algn="l">
              <a:buNone/>
              <a:defRPr sz="2000">
                <a:solidFill>
                  <a:schemeClr val="bg1"/>
                </a:solidFill>
                <a:latin typeface="+mj-lt"/>
              </a:defRPr>
            </a:lvl2pPr>
            <a:lvl3pPr marL="509412" indent="0" algn="l">
              <a:buNone/>
              <a:defRPr sz="2000">
                <a:solidFill>
                  <a:schemeClr val="bg1"/>
                </a:solidFill>
                <a:latin typeface="+mj-lt"/>
              </a:defRPr>
            </a:lvl3pPr>
            <a:lvl4pPr marL="1018824" indent="0" algn="l">
              <a:buNone/>
              <a:defRPr sz="2000">
                <a:solidFill>
                  <a:schemeClr val="bg1"/>
                </a:solidFill>
                <a:latin typeface="+mj-lt"/>
              </a:defRPr>
            </a:lvl4pPr>
            <a:lvl5pPr marL="1528237" indent="0" algn="l">
              <a:buNone/>
              <a:defRPr sz="2000">
                <a:solidFill>
                  <a:schemeClr val="bg1"/>
                </a:solidFill>
                <a:latin typeface="+mj-lt"/>
              </a:defRPr>
            </a:lvl5pPr>
            <a:lvl6pPr marL="2037649" indent="0" algn="l">
              <a:buNone/>
              <a:defRPr sz="2000">
                <a:solidFill>
                  <a:schemeClr val="bg1"/>
                </a:solidFill>
                <a:latin typeface="+mj-lt"/>
              </a:defRPr>
            </a:lvl6pPr>
            <a:lvl7pPr marL="2547061" indent="0" algn="l">
              <a:buNone/>
              <a:defRPr sz="2000">
                <a:solidFill>
                  <a:schemeClr val="bg1"/>
                </a:solidFill>
                <a:latin typeface="+mj-lt"/>
              </a:defRPr>
            </a:lvl7pPr>
            <a:lvl8pPr marL="3056473" indent="0" algn="l">
              <a:buNone/>
              <a:defRPr sz="2000">
                <a:solidFill>
                  <a:schemeClr val="bg1"/>
                </a:solidFill>
                <a:latin typeface="+mj-lt"/>
              </a:defRPr>
            </a:lvl8pPr>
            <a:lvl9pPr marL="3565886" indent="0" algn="l">
              <a:buNone/>
              <a:defRPr sz="20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s-ES" noProof="0" dirty="0" err="1" smtClean="0"/>
              <a:t>Click</a:t>
            </a:r>
            <a:r>
              <a:rPr lang="es-ES" noProof="0" dirty="0" smtClean="0"/>
              <a:t> </a:t>
            </a:r>
            <a:r>
              <a:rPr lang="es-ES" noProof="0" dirty="0" err="1" smtClean="0"/>
              <a:t>to</a:t>
            </a:r>
            <a:r>
              <a:rPr lang="es-ES" noProof="0" dirty="0" smtClean="0"/>
              <a:t> </a:t>
            </a:r>
            <a:r>
              <a:rPr lang="es-ES" noProof="0" dirty="0" err="1" smtClean="0"/>
              <a:t>add</a:t>
            </a:r>
            <a:r>
              <a:rPr lang="es-ES" noProof="0" dirty="0" smtClean="0"/>
              <a:t> </a:t>
            </a:r>
            <a:r>
              <a:rPr lang="es-ES" noProof="0" dirty="0" err="1" smtClean="0"/>
              <a:t>Appendix</a:t>
            </a:r>
            <a:r>
              <a:rPr lang="es-ES" noProof="0" dirty="0" smtClean="0"/>
              <a:t> </a:t>
            </a:r>
            <a:r>
              <a:rPr lang="es-ES" noProof="0" dirty="0" err="1" smtClean="0"/>
              <a:t>Divider</a:t>
            </a:r>
            <a:r>
              <a:rPr lang="es-ES" noProof="0" dirty="0" smtClean="0"/>
              <a:t> </a:t>
            </a:r>
            <a:r>
              <a:rPr lang="es-ES" noProof="0" dirty="0" err="1" smtClean="0"/>
              <a:t>Title</a:t>
            </a:r>
            <a:endParaRPr lang="es-ES" noProof="0" dirty="0" smtClean="0"/>
          </a:p>
        </p:txBody>
      </p:sp>
      <p:sp>
        <p:nvSpPr>
          <p:cNvPr id="14" name="PwC Text"/>
          <p:cNvSpPr txBox="1"/>
          <p:nvPr userDrawn="1"/>
        </p:nvSpPr>
        <p:spPr>
          <a:xfrm>
            <a:off x="531977" y="7262027"/>
            <a:ext cx="301752" cy="17272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indent="-305647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PwC</a:t>
            </a:r>
          </a:p>
        </p:txBody>
      </p:sp>
      <p:sp>
        <p:nvSpPr>
          <p:cNvPr id="19" name="Page Number"/>
          <p:cNvSpPr txBox="1"/>
          <p:nvPr userDrawn="1">
            <p:custDataLst>
              <p:tags r:id="rId2"/>
            </p:custDataLst>
          </p:nvPr>
        </p:nvSpPr>
        <p:spPr>
          <a:xfrm>
            <a:off x="9523978" y="7263477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endParaRPr lang="es-ES" sz="1100" noProof="1" smtClean="0">
              <a:latin typeface="+mn-lt"/>
            </a:endParaRPr>
          </a:p>
        </p:txBody>
      </p:sp>
      <p:sp>
        <p:nvSpPr>
          <p:cNvPr id="6" name="Appendix No."/>
          <p:cNvSpPr>
            <a:spLocks noGrp="1"/>
          </p:cNvSpPr>
          <p:nvPr>
            <p:ph type="ctrTitle" hasCustomPrompt="1"/>
            <p:custDataLst>
              <p:tags r:id="rId3"/>
            </p:custDataLst>
          </p:nvPr>
        </p:nvSpPr>
        <p:spPr bwMode="black">
          <a:xfrm>
            <a:off x="530352" y="1143000"/>
            <a:ext cx="8997696" cy="518159"/>
          </a:xfrm>
        </p:spPr>
        <p:txBody>
          <a:bodyPr anchor="t" anchorCtr="0">
            <a:noAutofit/>
          </a:bodyPr>
          <a:lstStyle>
            <a:lvl1pPr>
              <a:lnSpc>
                <a:spcPct val="90000"/>
              </a:lnSpc>
              <a:defRPr sz="3600" b="0" i="0">
                <a:solidFill>
                  <a:schemeClr val="tx1"/>
                </a:solidFill>
              </a:defRPr>
            </a:lvl1pPr>
          </a:lstStyle>
          <a:p>
            <a:r>
              <a:rPr lang="es-ES" noProof="0" dirty="0" err="1" smtClean="0"/>
              <a:t>Click</a:t>
            </a:r>
            <a:r>
              <a:rPr lang="es-ES" noProof="0" dirty="0" smtClean="0"/>
              <a:t> </a:t>
            </a:r>
            <a:r>
              <a:rPr lang="es-ES" noProof="0" dirty="0" err="1" smtClean="0"/>
              <a:t>to</a:t>
            </a:r>
            <a:r>
              <a:rPr lang="es-ES" noProof="0" dirty="0" smtClean="0"/>
              <a:t> </a:t>
            </a:r>
            <a:r>
              <a:rPr lang="es-ES" noProof="0" dirty="0" err="1" smtClean="0"/>
              <a:t>edit</a:t>
            </a:r>
            <a:r>
              <a:rPr lang="es-ES" noProof="0" dirty="0" smtClean="0"/>
              <a:t> </a:t>
            </a:r>
            <a:r>
              <a:rPr lang="es-ES" noProof="0" dirty="0" err="1" smtClean="0"/>
              <a:t>Appendix</a:t>
            </a:r>
            <a:r>
              <a:rPr lang="es-ES" noProof="0" dirty="0" smtClean="0"/>
              <a:t> </a:t>
            </a:r>
            <a:r>
              <a:rPr lang="es-ES" noProof="0" dirty="0" err="1" smtClean="0"/>
              <a:t>Divider</a:t>
            </a:r>
            <a:r>
              <a:rPr lang="es-ES" noProof="0" dirty="0" smtClean="0"/>
              <a:t> </a:t>
            </a:r>
            <a:r>
              <a:rPr lang="es-ES" noProof="0" dirty="0" err="1" smtClean="0"/>
              <a:t>style</a:t>
            </a:r>
            <a:endParaRPr lang="es-ES" noProof="0" dirty="0" smtClean="0"/>
          </a:p>
        </p:txBody>
      </p:sp>
      <p:sp>
        <p:nvSpPr>
          <p:cNvPr id="18" name="Report Date"/>
          <p:cNvSpPr txBox="1"/>
          <p:nvPr userDrawn="1">
            <p:custDataLst>
              <p:tags r:id="rId4"/>
            </p:custDataLst>
          </p:nvPr>
        </p:nvSpPr>
        <p:spPr>
          <a:xfrm>
            <a:off x="8238744" y="7096508"/>
            <a:ext cx="1283531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Mayo 2016</a:t>
            </a:r>
          </a:p>
        </p:txBody>
      </p:sp>
      <p:sp>
        <p:nvSpPr>
          <p:cNvPr id="17" name="Section Footer"/>
          <p:cNvSpPr txBox="1"/>
          <p:nvPr userDrawn="1">
            <p:custDataLst>
              <p:tags r:id="rId5"/>
            </p:custDataLst>
          </p:nvPr>
        </p:nvSpPr>
        <p:spPr>
          <a:xfrm>
            <a:off x="531977" y="7094069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l">
              <a:spcAft>
                <a:spcPts val="1003"/>
              </a:spcAft>
            </a:pPr>
            <a:endParaRPr lang="es-ES" sz="1100" noProof="1" smtClean="0">
              <a:latin typeface="+mn-lt"/>
            </a:endParaRPr>
          </a:p>
        </p:txBody>
      </p:sp>
      <p:cxnSp>
        <p:nvCxnSpPr>
          <p:cNvPr id="13" name="Frame Line"/>
          <p:cNvCxnSpPr/>
          <p:nvPr userDrawn="1"/>
        </p:nvCxnSpPr>
        <p:spPr>
          <a:xfrm flipV="1">
            <a:off x="381000" y="1026000"/>
            <a:ext cx="9144002" cy="144000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resentation Disclaimer" hidden="1"/>
          <p:cNvSpPr txBox="1"/>
          <p:nvPr userDrawn="1">
            <p:custDataLst>
              <p:tags r:id="rId6"/>
            </p:custDataLst>
          </p:nvPr>
        </p:nvSpPr>
        <p:spPr>
          <a:xfrm>
            <a:off x="531977" y="6928122"/>
            <a:ext cx="8884920" cy="16927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l"/>
            <a:endParaRPr lang="es-ES" sz="1100" noProof="1" smtClean="0"/>
          </a:p>
        </p:txBody>
      </p:sp>
      <p:sp>
        <p:nvSpPr>
          <p:cNvPr id="11" name="Slide Tags" hidden="1"/>
          <p:cNvSpPr txBox="1"/>
          <p:nvPr userDrawn="1">
            <p:custDataLst>
              <p:tags r:id="rId7"/>
            </p:custDataLst>
          </p:nvPr>
        </p:nvSpPr>
        <p:spPr>
          <a:xfrm>
            <a:off x="0" y="259080"/>
            <a:ext cx="1760220" cy="418576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r>
              <a:rPr lang="es-ES" noProof="1" smtClean="0"/>
              <a:t>Slide Tags</a:t>
            </a:r>
            <a:endParaRPr lang="es-ES" noProof="1"/>
          </a:p>
        </p:txBody>
      </p: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indent="-274320" algn="r"/>
            <a:endParaRPr lang="es-ES" sz="800" b="0" dirty="0" smtClean="0"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s-ES" noProof="0" dirty="0" err="1" smtClean="0"/>
              <a:t>Closing</a:t>
            </a:r>
            <a:r>
              <a:rPr lang="es-ES" noProof="0" dirty="0" smtClean="0"/>
              <a:t> </a:t>
            </a:r>
            <a:r>
              <a:rPr lang="es-ES" noProof="0" dirty="0" err="1" smtClean="0"/>
              <a:t>statement</a:t>
            </a:r>
            <a:r>
              <a:rPr lang="es-ES" noProof="0" dirty="0" smtClean="0"/>
              <a:t> </a:t>
            </a:r>
            <a:r>
              <a:rPr lang="es-ES" noProof="0" dirty="0" err="1" smtClean="0"/>
              <a:t>here</a:t>
            </a:r>
            <a:endParaRPr lang="es-ES" noProof="0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530352" y="6629400"/>
            <a:ext cx="5280660" cy="762000"/>
          </a:xfrm>
        </p:spPr>
        <p:txBody>
          <a:bodyPr anchor="b"/>
          <a:lstStyle>
            <a:lvl1pPr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s-ES" noProof="0" dirty="0" err="1" smtClean="0"/>
              <a:t>Add</a:t>
            </a:r>
            <a:r>
              <a:rPr lang="es-ES" noProof="0" dirty="0" smtClean="0"/>
              <a:t> legal and copyright </a:t>
            </a:r>
            <a:r>
              <a:rPr lang="es-ES" noProof="0" dirty="0" err="1" smtClean="0"/>
              <a:t>disclaimers</a:t>
            </a:r>
            <a:r>
              <a:rPr lang="es-ES" noProof="0" dirty="0" smtClean="0"/>
              <a:t> </a:t>
            </a:r>
            <a:r>
              <a:rPr lang="es-ES" noProof="0" dirty="0" err="1" smtClean="0"/>
              <a:t>here</a:t>
            </a:r>
            <a:r>
              <a:rPr lang="es-ES" noProof="0" dirty="0" smtClean="0"/>
              <a:t>.</a:t>
            </a:r>
            <a:endParaRPr lang="es-ES" noProof="0" dirty="0"/>
          </a:p>
        </p:txBody>
      </p:sp>
      <p:cxnSp>
        <p:nvCxnSpPr>
          <p:cNvPr id="5" name="Frame Line"/>
          <p:cNvCxnSpPr/>
          <p:nvPr userDrawn="1"/>
        </p:nvCxnSpPr>
        <p:spPr>
          <a:xfrm flipV="1">
            <a:off x="381000" y="1026000"/>
            <a:ext cx="9144002" cy="144000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indent="-274320" algn="r"/>
            <a:endParaRPr lang="es-ES" sz="800" b="0" dirty="0" smtClean="0"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with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ction Divider title"/>
          <p:cNvSpPr>
            <a:spLocks noGrp="1"/>
          </p:cNvSpPr>
          <p:nvPr>
            <p:ph type="subTitle" idx="1" hasCustomPrompt="1"/>
            <p:custDataLst>
              <p:tags r:id="rId1"/>
            </p:custDataLst>
          </p:nvPr>
        </p:nvSpPr>
        <p:spPr bwMode="black">
          <a:xfrm>
            <a:off x="530351" y="1143000"/>
            <a:ext cx="8997696" cy="518160"/>
          </a:xfrm>
        </p:spPr>
        <p:txBody>
          <a:bodyPr>
            <a:spAutoFit/>
          </a:bodyPr>
          <a:lstStyle>
            <a:lvl1pPr marL="0" indent="0" algn="l">
              <a:lnSpc>
                <a:spcPct val="90000"/>
              </a:lnSpc>
              <a:buNone/>
              <a:defRPr sz="3600" b="1" i="1" baseline="0">
                <a:solidFill>
                  <a:schemeClr val="tx1"/>
                </a:solidFill>
                <a:latin typeface="+mj-lt"/>
              </a:defRPr>
            </a:lvl1pPr>
            <a:lvl2pPr marL="0" indent="0" algn="l">
              <a:buNone/>
              <a:defRPr sz="2000">
                <a:solidFill>
                  <a:schemeClr val="bg1"/>
                </a:solidFill>
                <a:latin typeface="+mj-lt"/>
              </a:defRPr>
            </a:lvl2pPr>
            <a:lvl3pPr marL="509412" indent="0" algn="l">
              <a:buNone/>
              <a:defRPr sz="2000">
                <a:solidFill>
                  <a:schemeClr val="bg1"/>
                </a:solidFill>
                <a:latin typeface="+mj-lt"/>
              </a:defRPr>
            </a:lvl3pPr>
            <a:lvl4pPr marL="1018824" indent="0" algn="l">
              <a:buNone/>
              <a:defRPr sz="2000">
                <a:solidFill>
                  <a:schemeClr val="bg1"/>
                </a:solidFill>
                <a:latin typeface="+mj-lt"/>
              </a:defRPr>
            </a:lvl4pPr>
            <a:lvl5pPr marL="1528237" indent="0" algn="l">
              <a:buNone/>
              <a:defRPr sz="2000">
                <a:solidFill>
                  <a:schemeClr val="bg1"/>
                </a:solidFill>
                <a:latin typeface="+mj-lt"/>
              </a:defRPr>
            </a:lvl5pPr>
            <a:lvl6pPr marL="2037649" indent="0" algn="l">
              <a:buNone/>
              <a:defRPr sz="2000">
                <a:solidFill>
                  <a:schemeClr val="bg1"/>
                </a:solidFill>
                <a:latin typeface="+mj-lt"/>
              </a:defRPr>
            </a:lvl6pPr>
            <a:lvl7pPr marL="2547061" indent="0" algn="l">
              <a:buNone/>
              <a:defRPr sz="2000">
                <a:solidFill>
                  <a:schemeClr val="bg1"/>
                </a:solidFill>
                <a:latin typeface="+mj-lt"/>
              </a:defRPr>
            </a:lvl7pPr>
            <a:lvl8pPr marL="3056473" indent="0" algn="l">
              <a:buNone/>
              <a:defRPr sz="2000">
                <a:solidFill>
                  <a:schemeClr val="bg1"/>
                </a:solidFill>
                <a:latin typeface="+mj-lt"/>
              </a:defRPr>
            </a:lvl8pPr>
            <a:lvl9pPr marL="3565886" indent="0" algn="l">
              <a:buNone/>
              <a:defRPr sz="20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s-ES" noProof="0" dirty="0" err="1" smtClean="0"/>
              <a:t>Section</a:t>
            </a:r>
            <a:r>
              <a:rPr lang="es-ES" noProof="0" dirty="0" smtClean="0"/>
              <a:t> </a:t>
            </a:r>
            <a:r>
              <a:rPr lang="es-ES" noProof="0" dirty="0" err="1" smtClean="0"/>
              <a:t>Divider</a:t>
            </a:r>
            <a:r>
              <a:rPr lang="es-ES" noProof="0" dirty="0" smtClean="0"/>
              <a:t> </a:t>
            </a:r>
            <a:r>
              <a:rPr lang="es-ES" noProof="0" dirty="0" err="1" smtClean="0"/>
              <a:t>Title</a:t>
            </a:r>
            <a:endParaRPr lang="es-ES" noProof="0" dirty="0" smtClean="0"/>
          </a:p>
        </p:txBody>
      </p:sp>
      <p:sp>
        <p:nvSpPr>
          <p:cNvPr id="14" name="PwC Text"/>
          <p:cNvSpPr txBox="1"/>
          <p:nvPr userDrawn="1">
            <p:custDataLst>
              <p:tags r:id="rId2"/>
            </p:custDataLst>
          </p:nvPr>
        </p:nvSpPr>
        <p:spPr>
          <a:xfrm>
            <a:off x="531977" y="7262027"/>
            <a:ext cx="301752" cy="17272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indent="-305647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PwC</a:t>
            </a:r>
          </a:p>
        </p:txBody>
      </p:sp>
      <p:sp>
        <p:nvSpPr>
          <p:cNvPr id="21" name="Page Number"/>
          <p:cNvSpPr txBox="1"/>
          <p:nvPr userDrawn="1">
            <p:custDataLst>
              <p:tags r:id="rId3"/>
            </p:custDataLst>
          </p:nvPr>
        </p:nvSpPr>
        <p:spPr>
          <a:xfrm>
            <a:off x="9523978" y="7263477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endParaRPr lang="es-ES" sz="1100" noProof="1" smtClean="0">
              <a:latin typeface="+mn-lt"/>
            </a:endParaRPr>
          </a:p>
        </p:txBody>
      </p:sp>
      <p:sp>
        <p:nvSpPr>
          <p:cNvPr id="19" name="Big Number"/>
          <p:cNvSpPr txBox="1"/>
          <p:nvPr userDrawn="1">
            <p:custDataLst>
              <p:tags r:id="rId4"/>
            </p:custDataLst>
          </p:nvPr>
        </p:nvSpPr>
        <p:spPr>
          <a:xfrm>
            <a:off x="9509760" y="2414016"/>
            <a:ext cx="65" cy="429348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74320" algn="r"/>
            <a:endParaRPr lang="es-ES" sz="27900" b="1" i="1" dirty="0" smtClean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20" name="Report Date"/>
          <p:cNvSpPr txBox="1"/>
          <p:nvPr userDrawn="1">
            <p:custDataLst>
              <p:tags r:id="rId5"/>
            </p:custDataLst>
          </p:nvPr>
        </p:nvSpPr>
        <p:spPr>
          <a:xfrm>
            <a:off x="8238744" y="7096508"/>
            <a:ext cx="1283531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Mayo 2016</a:t>
            </a:r>
          </a:p>
        </p:txBody>
      </p:sp>
      <p:sp>
        <p:nvSpPr>
          <p:cNvPr id="13" name="Section Footer"/>
          <p:cNvSpPr txBox="1"/>
          <p:nvPr userDrawn="1">
            <p:custDataLst>
              <p:tags r:id="rId6"/>
            </p:custDataLst>
          </p:nvPr>
        </p:nvSpPr>
        <p:spPr>
          <a:xfrm>
            <a:off x="531977" y="7089307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l">
              <a:spcAft>
                <a:spcPts val="1003"/>
              </a:spcAft>
            </a:pPr>
            <a:endParaRPr lang="es-ES" sz="1100" noProof="1" smtClean="0">
              <a:latin typeface="+mn-lt"/>
            </a:endParaRPr>
          </a:p>
        </p:txBody>
      </p:sp>
      <p:cxnSp>
        <p:nvCxnSpPr>
          <p:cNvPr id="15" name="Frame Line"/>
          <p:cNvCxnSpPr/>
          <p:nvPr userDrawn="1"/>
        </p:nvCxnSpPr>
        <p:spPr>
          <a:xfrm flipV="1">
            <a:off x="381000" y="1026000"/>
            <a:ext cx="9144002" cy="144000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resentation Disclaimer" hidden="1"/>
          <p:cNvSpPr txBox="1"/>
          <p:nvPr userDrawn="1">
            <p:custDataLst>
              <p:tags r:id="rId7"/>
            </p:custDataLst>
          </p:nvPr>
        </p:nvSpPr>
        <p:spPr>
          <a:xfrm>
            <a:off x="531977" y="6928122"/>
            <a:ext cx="8884920" cy="16927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l"/>
            <a:endParaRPr lang="es-ES" sz="1100" noProof="1" smtClean="0"/>
          </a:p>
        </p:txBody>
      </p:sp>
      <p:sp>
        <p:nvSpPr>
          <p:cNvPr id="11" name="Slide Tags" hidden="1"/>
          <p:cNvSpPr txBox="1"/>
          <p:nvPr userDrawn="1">
            <p:custDataLst>
              <p:tags r:id="rId8"/>
            </p:custDataLst>
          </p:nvPr>
        </p:nvSpPr>
        <p:spPr>
          <a:xfrm>
            <a:off x="0" y="259080"/>
            <a:ext cx="1760220" cy="418576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r>
              <a:rPr lang="es-ES" noProof="1" smtClean="0"/>
              <a:t>Slide Tags</a:t>
            </a:r>
            <a:endParaRPr lang="es-ES" noProof="1"/>
          </a:p>
        </p:txBody>
      </p: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indent="-274320" algn="r"/>
            <a:endParaRPr lang="es-ES" sz="800" b="0" dirty="0" smtClean="0"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2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s-ES" noProof="0" dirty="0" err="1" smtClean="0"/>
              <a:t>Insert</a:t>
            </a:r>
            <a:r>
              <a:rPr lang="es-ES" noProof="0" dirty="0" smtClean="0"/>
              <a:t> banner </a:t>
            </a:r>
            <a:r>
              <a:rPr lang="es-ES" noProof="0" dirty="0" err="1" smtClean="0"/>
              <a:t>statement</a:t>
            </a:r>
            <a:r>
              <a:rPr lang="es-ES" noProof="0" dirty="0" smtClean="0"/>
              <a:t> </a:t>
            </a:r>
            <a:r>
              <a:rPr lang="es-ES" noProof="0" dirty="0" err="1" smtClean="0"/>
              <a:t>here</a:t>
            </a:r>
            <a:endParaRPr lang="es-ES" noProof="0" dirty="0"/>
          </a:p>
        </p:txBody>
      </p:sp>
      <p:sp>
        <p:nvSpPr>
          <p:cNvPr id="31" name="Content Placeholder 2"/>
          <p:cNvSpPr>
            <a:spLocks noGrp="1"/>
          </p:cNvSpPr>
          <p:nvPr>
            <p:ph sz="quarter" idx="15"/>
            <p:custDataLst>
              <p:tags r:id="rId1"/>
            </p:custDataLst>
          </p:nvPr>
        </p:nvSpPr>
        <p:spPr>
          <a:xfrm>
            <a:off x="530352" y="2212848"/>
            <a:ext cx="8997696" cy="4416552"/>
          </a:xfrm>
        </p:spPr>
        <p:txBody>
          <a:bodyPr/>
          <a:lstStyle>
            <a:lvl1pPr>
              <a:defRPr baseline="0"/>
            </a:lvl1pPr>
            <a:lvl5pPr>
              <a:defRPr baseline="0"/>
            </a:lvl5pPr>
            <a:lvl6pPr>
              <a:buAutoNum type="arabicPeriod"/>
              <a:defRPr/>
            </a:lvl6pPr>
            <a:lvl7pPr>
              <a:buAutoNum type="alphaLcPeriod"/>
              <a:defRPr/>
            </a:lvl7pPr>
            <a:lvl8pPr>
              <a:buAutoNum type="romanLcPeriod"/>
              <a:defRPr/>
            </a:lvl8pPr>
          </a:lstStyle>
          <a:p>
            <a:pPr lvl="0"/>
            <a:r>
              <a:rPr lang="es-ES" noProof="0" dirty="0" err="1" smtClean="0"/>
              <a:t>Click</a:t>
            </a:r>
            <a:r>
              <a:rPr lang="es-ES" noProof="0" dirty="0" smtClean="0"/>
              <a:t> </a:t>
            </a:r>
            <a:r>
              <a:rPr lang="es-ES" noProof="0" dirty="0" err="1" smtClean="0"/>
              <a:t>to</a:t>
            </a:r>
            <a:r>
              <a:rPr lang="es-ES" noProof="0" dirty="0" smtClean="0"/>
              <a:t> </a:t>
            </a:r>
            <a:r>
              <a:rPr lang="es-ES" noProof="0" dirty="0" err="1" smtClean="0"/>
              <a:t>edit</a:t>
            </a:r>
            <a:r>
              <a:rPr lang="es-ES" noProof="0" dirty="0" smtClean="0"/>
              <a:t> Master </a:t>
            </a:r>
            <a:r>
              <a:rPr lang="es-ES" noProof="0" dirty="0" err="1" smtClean="0"/>
              <a:t>text</a:t>
            </a:r>
            <a:r>
              <a:rPr lang="es-ES" noProof="0" dirty="0" smtClean="0"/>
              <a:t> </a:t>
            </a:r>
            <a:r>
              <a:rPr lang="es-ES" noProof="0" dirty="0" err="1" smtClean="0"/>
              <a:t>styles</a:t>
            </a:r>
            <a:endParaRPr lang="es-ES" noProof="0" dirty="0" smtClean="0"/>
          </a:p>
          <a:p>
            <a:pPr lvl="1"/>
            <a:r>
              <a:rPr lang="es-ES" noProof="0" dirty="0" err="1" smtClean="0"/>
              <a:t>Second</a:t>
            </a:r>
            <a:r>
              <a:rPr lang="es-ES" noProof="0" dirty="0" smtClean="0"/>
              <a:t> </a:t>
            </a:r>
            <a:r>
              <a:rPr lang="es-ES" noProof="0" dirty="0" err="1" smtClean="0"/>
              <a:t>level</a:t>
            </a:r>
            <a:endParaRPr lang="es-ES" noProof="0" dirty="0" smtClean="0"/>
          </a:p>
          <a:p>
            <a:pPr lvl="2"/>
            <a:r>
              <a:rPr lang="es-ES" noProof="0" dirty="0" err="1" smtClean="0"/>
              <a:t>Third</a:t>
            </a:r>
            <a:r>
              <a:rPr lang="es-ES" noProof="0" dirty="0" smtClean="0"/>
              <a:t> </a:t>
            </a:r>
            <a:r>
              <a:rPr lang="es-ES" noProof="0" dirty="0" err="1" smtClean="0"/>
              <a:t>level</a:t>
            </a:r>
            <a:endParaRPr lang="es-ES" noProof="0" dirty="0" smtClean="0"/>
          </a:p>
          <a:p>
            <a:pPr lvl="3"/>
            <a:r>
              <a:rPr lang="es-ES" noProof="0" dirty="0" err="1" smtClean="0"/>
              <a:t>Fourth</a:t>
            </a:r>
            <a:r>
              <a:rPr lang="es-ES" noProof="0" dirty="0" smtClean="0"/>
              <a:t> </a:t>
            </a:r>
            <a:r>
              <a:rPr lang="es-ES" noProof="0" dirty="0" err="1" smtClean="0"/>
              <a:t>level</a:t>
            </a:r>
            <a:endParaRPr lang="es-ES" noProof="0" dirty="0" smtClean="0"/>
          </a:p>
          <a:p>
            <a:pPr lvl="4"/>
            <a:r>
              <a:rPr lang="es-ES" noProof="0" dirty="0" err="1" smtClean="0"/>
              <a:t>Fifth</a:t>
            </a:r>
            <a:r>
              <a:rPr lang="es-ES" noProof="0" dirty="0" smtClean="0"/>
              <a:t> </a:t>
            </a:r>
            <a:r>
              <a:rPr lang="es-ES" noProof="0" dirty="0" err="1" smtClean="0"/>
              <a:t>level</a:t>
            </a:r>
            <a:endParaRPr lang="es-ES" noProof="0" dirty="0" smtClean="0"/>
          </a:p>
        </p:txBody>
      </p:sp>
      <p:sp>
        <p:nvSpPr>
          <p:cNvPr id="37" name="Page Number"/>
          <p:cNvSpPr txBox="1"/>
          <p:nvPr userDrawn="1">
            <p:custDataLst>
              <p:tags r:id="rId2"/>
            </p:custDataLst>
          </p:nvPr>
        </p:nvSpPr>
        <p:spPr>
          <a:xfrm>
            <a:off x="9523978" y="7263477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endParaRPr lang="es-ES" sz="1100" noProof="1" smtClean="0">
              <a:latin typeface="+mn-lt"/>
            </a:endParaRPr>
          </a:p>
        </p:txBody>
      </p:sp>
      <p:sp>
        <p:nvSpPr>
          <p:cNvPr id="34" name="PwC Text"/>
          <p:cNvSpPr txBox="1"/>
          <p:nvPr userDrawn="1"/>
        </p:nvSpPr>
        <p:spPr>
          <a:xfrm>
            <a:off x="530352" y="7262027"/>
            <a:ext cx="301752" cy="17272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indent="-305647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PwC</a:t>
            </a:r>
          </a:p>
        </p:txBody>
      </p:sp>
      <p:sp>
        <p:nvSpPr>
          <p:cNvPr id="36" name="Report Date"/>
          <p:cNvSpPr txBox="1"/>
          <p:nvPr userDrawn="1">
            <p:custDataLst>
              <p:tags r:id="rId3"/>
            </p:custDataLst>
          </p:nvPr>
        </p:nvSpPr>
        <p:spPr>
          <a:xfrm>
            <a:off x="8238744" y="7096508"/>
            <a:ext cx="1283531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Mayo 2016</a:t>
            </a:r>
          </a:p>
        </p:txBody>
      </p:sp>
      <p:sp>
        <p:nvSpPr>
          <p:cNvPr id="33" name="Section Footer"/>
          <p:cNvSpPr txBox="1"/>
          <p:nvPr userDrawn="1">
            <p:custDataLst>
              <p:tags r:id="rId4"/>
            </p:custDataLst>
          </p:nvPr>
        </p:nvSpPr>
        <p:spPr>
          <a:xfrm>
            <a:off x="531977" y="7094069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l">
              <a:spcAft>
                <a:spcPts val="1003"/>
              </a:spcAft>
            </a:pPr>
            <a:endParaRPr lang="es-ES" sz="1100" noProof="1" smtClean="0">
              <a:latin typeface="+mn-lt"/>
            </a:endParaRPr>
          </a:p>
        </p:txBody>
      </p:sp>
      <p:sp>
        <p:nvSpPr>
          <p:cNvPr id="18" name="Disclaimer" hidden="1"/>
          <p:cNvSpPr txBox="1"/>
          <p:nvPr userDrawn="1">
            <p:custDataLst>
              <p:tags r:id="rId5"/>
            </p:custDataLst>
          </p:nvPr>
        </p:nvSpPr>
        <p:spPr>
          <a:xfrm>
            <a:off x="5102352" y="7261640"/>
            <a:ext cx="3017520" cy="16927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l"/>
            <a:endParaRPr lang="es-ES" sz="1100" noProof="1" smtClean="0"/>
          </a:p>
        </p:txBody>
      </p:sp>
      <p:sp>
        <p:nvSpPr>
          <p:cNvPr id="35" name="Presentation Disclaimer" hidden="1"/>
          <p:cNvSpPr txBox="1"/>
          <p:nvPr userDrawn="1">
            <p:custDataLst>
              <p:tags r:id="rId6"/>
            </p:custDataLst>
          </p:nvPr>
        </p:nvSpPr>
        <p:spPr>
          <a:xfrm>
            <a:off x="531977" y="6928122"/>
            <a:ext cx="8884920" cy="16927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l"/>
            <a:endParaRPr lang="es-ES" sz="1100" noProof="1" smtClean="0"/>
          </a:p>
        </p:txBody>
      </p:sp>
      <p:sp>
        <p:nvSpPr>
          <p:cNvPr id="12" name="Draft stamp" hidden="1"/>
          <p:cNvSpPr txBox="1"/>
          <p:nvPr userDrawn="1">
            <p:custDataLst>
              <p:tags r:id="rId7"/>
            </p:custDataLst>
          </p:nvPr>
        </p:nvSpPr>
        <p:spPr>
          <a:xfrm>
            <a:off x="9159384" y="792000"/>
            <a:ext cx="362279" cy="20005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300" noProof="1" smtClean="0">
                <a:latin typeface="+mn-lt"/>
                <a:ea typeface="Cambria Math" pitchFamily="18" charset="0"/>
              </a:rPr>
              <a:t>Draft</a:t>
            </a:r>
          </a:p>
        </p:txBody>
      </p:sp>
      <p:sp>
        <p:nvSpPr>
          <p:cNvPr id="11" name="Section Header"/>
          <p:cNvSpPr txBox="1"/>
          <p:nvPr userDrawn="1">
            <p:custDataLst>
              <p:tags r:id="rId8"/>
            </p:custDataLst>
          </p:nvPr>
        </p:nvSpPr>
        <p:spPr>
          <a:xfrm>
            <a:off x="521208" y="813600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>
              <a:spcAft>
                <a:spcPts val="1003"/>
              </a:spcAft>
            </a:pPr>
            <a:endParaRPr lang="es-ES" sz="1100" noProof="1" smtClean="0">
              <a:latin typeface="+mn-lt"/>
              <a:ea typeface="Cambria Math" pitchFamily="18" charset="0"/>
            </a:endParaRPr>
          </a:p>
        </p:txBody>
      </p:sp>
      <p:cxnSp>
        <p:nvCxnSpPr>
          <p:cNvPr id="15" name="Frame Line"/>
          <p:cNvCxnSpPr/>
          <p:nvPr userDrawn="1"/>
        </p:nvCxnSpPr>
        <p:spPr>
          <a:xfrm flipV="1">
            <a:off x="381000" y="1026000"/>
            <a:ext cx="9144002" cy="144000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Date/Filepath" hidden="1"/>
          <p:cNvSpPr txBox="1"/>
          <p:nvPr userDrawn="1">
            <p:custDataLst>
              <p:tags r:id="rId9"/>
            </p:custDataLst>
          </p:nvPr>
        </p:nvSpPr>
        <p:spPr>
          <a:xfrm>
            <a:off x="4961117" y="530352"/>
            <a:ext cx="4560544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000" noProof="1" smtClean="0">
                <a:latin typeface="+mn-lt"/>
              </a:rPr>
              <a:t>10/05/2016 C:\Users\dvazquez004\Desktop\CFE\201605 CFE Presentación.pptx</a:t>
            </a:r>
          </a:p>
        </p:txBody>
      </p: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indent="-274320" algn="r"/>
            <a:endParaRPr lang="es-ES" sz="800" b="0" dirty="0" smtClean="0"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with Number Colou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ction Divider title"/>
          <p:cNvSpPr>
            <a:spLocks noGrp="1"/>
          </p:cNvSpPr>
          <p:nvPr>
            <p:ph type="subTitle" idx="1" hasCustomPrompt="1"/>
            <p:custDataLst>
              <p:tags r:id="rId1"/>
            </p:custDataLst>
          </p:nvPr>
        </p:nvSpPr>
        <p:spPr bwMode="black">
          <a:xfrm>
            <a:off x="530352" y="1143000"/>
            <a:ext cx="8997696" cy="518160"/>
          </a:xfrm>
        </p:spPr>
        <p:txBody>
          <a:bodyPr>
            <a:spAutoFit/>
          </a:bodyPr>
          <a:lstStyle>
            <a:lvl1pPr marL="0" indent="0" algn="l">
              <a:lnSpc>
                <a:spcPct val="90000"/>
              </a:lnSpc>
              <a:buNone/>
              <a:defRPr sz="3600" b="1" i="1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buNone/>
              <a:defRPr sz="2000">
                <a:solidFill>
                  <a:schemeClr val="bg1"/>
                </a:solidFill>
                <a:latin typeface="+mj-lt"/>
              </a:defRPr>
            </a:lvl2pPr>
            <a:lvl3pPr marL="509412" indent="0" algn="l">
              <a:buNone/>
              <a:defRPr sz="2000">
                <a:solidFill>
                  <a:schemeClr val="bg1"/>
                </a:solidFill>
                <a:latin typeface="+mj-lt"/>
              </a:defRPr>
            </a:lvl3pPr>
            <a:lvl4pPr marL="1018824" indent="0" algn="l">
              <a:buNone/>
              <a:defRPr sz="2000">
                <a:solidFill>
                  <a:schemeClr val="bg1"/>
                </a:solidFill>
                <a:latin typeface="+mj-lt"/>
              </a:defRPr>
            </a:lvl4pPr>
            <a:lvl5pPr marL="1528237" indent="0" algn="l">
              <a:buNone/>
              <a:defRPr sz="2000">
                <a:solidFill>
                  <a:schemeClr val="bg1"/>
                </a:solidFill>
                <a:latin typeface="+mj-lt"/>
              </a:defRPr>
            </a:lvl5pPr>
            <a:lvl6pPr marL="2037649" indent="0" algn="l">
              <a:buNone/>
              <a:defRPr sz="2000">
                <a:solidFill>
                  <a:schemeClr val="bg1"/>
                </a:solidFill>
                <a:latin typeface="+mj-lt"/>
              </a:defRPr>
            </a:lvl6pPr>
            <a:lvl7pPr marL="2547061" indent="0" algn="l">
              <a:buNone/>
              <a:defRPr sz="2000">
                <a:solidFill>
                  <a:schemeClr val="bg1"/>
                </a:solidFill>
                <a:latin typeface="+mj-lt"/>
              </a:defRPr>
            </a:lvl7pPr>
            <a:lvl8pPr marL="3056473" indent="0" algn="l">
              <a:buNone/>
              <a:defRPr sz="2000">
                <a:solidFill>
                  <a:schemeClr val="bg1"/>
                </a:solidFill>
                <a:latin typeface="+mj-lt"/>
              </a:defRPr>
            </a:lvl8pPr>
            <a:lvl9pPr marL="3565886" indent="0" algn="l">
              <a:buNone/>
              <a:defRPr sz="20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s-ES" noProof="0" dirty="0" err="1" smtClean="0"/>
              <a:t>Section</a:t>
            </a:r>
            <a:r>
              <a:rPr lang="es-ES" noProof="0" dirty="0" smtClean="0"/>
              <a:t> </a:t>
            </a:r>
            <a:r>
              <a:rPr lang="es-ES" noProof="0" dirty="0" err="1" smtClean="0"/>
              <a:t>Divider</a:t>
            </a:r>
            <a:r>
              <a:rPr lang="es-ES" noProof="0" dirty="0" smtClean="0"/>
              <a:t> </a:t>
            </a:r>
            <a:r>
              <a:rPr lang="es-ES" noProof="0" dirty="0" err="1" smtClean="0"/>
              <a:t>Title</a:t>
            </a:r>
            <a:endParaRPr lang="es-ES" noProof="0" dirty="0" smtClean="0"/>
          </a:p>
        </p:txBody>
      </p:sp>
      <p:sp>
        <p:nvSpPr>
          <p:cNvPr id="15" name="PwC Text"/>
          <p:cNvSpPr txBox="1"/>
          <p:nvPr userDrawn="1"/>
        </p:nvSpPr>
        <p:spPr>
          <a:xfrm>
            <a:off x="531977" y="7262027"/>
            <a:ext cx="301752" cy="17272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indent="-305647">
              <a:spcAft>
                <a:spcPts val="1003"/>
              </a:spcAft>
            </a:pPr>
            <a:r>
              <a:rPr lang="es-ES" sz="1100" noProof="1" smtClean="0">
                <a:solidFill>
                  <a:schemeClr val="bg1"/>
                </a:solidFill>
                <a:latin typeface="+mn-lt"/>
              </a:rPr>
              <a:t>PwC</a:t>
            </a:r>
          </a:p>
        </p:txBody>
      </p:sp>
      <p:sp>
        <p:nvSpPr>
          <p:cNvPr id="19" name="Page Number"/>
          <p:cNvSpPr txBox="1"/>
          <p:nvPr userDrawn="1">
            <p:custDataLst>
              <p:tags r:id="rId2"/>
            </p:custDataLst>
          </p:nvPr>
        </p:nvSpPr>
        <p:spPr>
          <a:xfrm>
            <a:off x="9523978" y="7263477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endParaRPr lang="es-ES" sz="1100" noProof="1" smtClean="0">
              <a:latin typeface="+mn-lt"/>
            </a:endParaRPr>
          </a:p>
        </p:txBody>
      </p:sp>
      <p:sp>
        <p:nvSpPr>
          <p:cNvPr id="12" name="Big Number"/>
          <p:cNvSpPr txBox="1"/>
          <p:nvPr userDrawn="1">
            <p:custDataLst>
              <p:tags r:id="rId3"/>
            </p:custDataLst>
          </p:nvPr>
        </p:nvSpPr>
        <p:spPr>
          <a:xfrm>
            <a:off x="9509760" y="2414016"/>
            <a:ext cx="65" cy="429348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74320" algn="r"/>
            <a:endParaRPr lang="es-ES" sz="27900" b="1" i="1" dirty="0" smtClean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8" name="Report Date"/>
          <p:cNvSpPr txBox="1"/>
          <p:nvPr userDrawn="1">
            <p:custDataLst>
              <p:tags r:id="rId4"/>
            </p:custDataLst>
          </p:nvPr>
        </p:nvSpPr>
        <p:spPr>
          <a:xfrm>
            <a:off x="8238744" y="7096508"/>
            <a:ext cx="1283531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100" noProof="1" smtClean="0">
                <a:solidFill>
                  <a:schemeClr val="bg1"/>
                </a:solidFill>
                <a:latin typeface="+mn-lt"/>
              </a:rPr>
              <a:t>Mayo 2016</a:t>
            </a:r>
          </a:p>
        </p:txBody>
      </p:sp>
      <p:sp>
        <p:nvSpPr>
          <p:cNvPr id="14" name="Section Footer"/>
          <p:cNvSpPr txBox="1"/>
          <p:nvPr userDrawn="1">
            <p:custDataLst>
              <p:tags r:id="rId5"/>
            </p:custDataLst>
          </p:nvPr>
        </p:nvSpPr>
        <p:spPr>
          <a:xfrm>
            <a:off x="531977" y="7089307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l">
              <a:spcAft>
                <a:spcPts val="1003"/>
              </a:spcAft>
            </a:pPr>
            <a:endParaRPr lang="es-ES" sz="1100" noProof="1" smtClean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Presentation Disclaimer" hidden="1"/>
          <p:cNvSpPr txBox="1"/>
          <p:nvPr userDrawn="1">
            <p:custDataLst>
              <p:tags r:id="rId6"/>
            </p:custDataLst>
          </p:nvPr>
        </p:nvSpPr>
        <p:spPr>
          <a:xfrm>
            <a:off x="531977" y="6928122"/>
            <a:ext cx="8884920" cy="16927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l"/>
            <a:endParaRPr lang="es-ES" sz="1100" noProof="1" smtClean="0">
              <a:solidFill>
                <a:schemeClr val="bg1"/>
              </a:solidFill>
            </a:endParaRPr>
          </a:p>
        </p:txBody>
      </p:sp>
      <p:sp>
        <p:nvSpPr>
          <p:cNvPr id="11" name="Slide Tags" hidden="1"/>
          <p:cNvSpPr txBox="1"/>
          <p:nvPr userDrawn="1">
            <p:custDataLst>
              <p:tags r:id="rId7"/>
            </p:custDataLst>
          </p:nvPr>
        </p:nvSpPr>
        <p:spPr>
          <a:xfrm>
            <a:off x="0" y="259080"/>
            <a:ext cx="1760220" cy="418576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r>
              <a:rPr lang="es-ES" noProof="1" smtClean="0"/>
              <a:t>Slide Tags</a:t>
            </a:r>
            <a:endParaRPr lang="es-ES" noProof="1"/>
          </a:p>
        </p:txBody>
      </p:sp>
      <p:cxnSp>
        <p:nvCxnSpPr>
          <p:cNvPr id="17" name="Frame Line"/>
          <p:cNvCxnSpPr/>
          <p:nvPr userDrawn="1"/>
        </p:nvCxnSpPr>
        <p:spPr>
          <a:xfrm flipV="1">
            <a:off x="381000" y="1026000"/>
            <a:ext cx="9144002" cy="144000"/>
          </a:xfrm>
          <a:prstGeom prst="bentConnector3">
            <a:avLst>
              <a:gd name="adj1" fmla="val 0"/>
            </a:avLst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indent="-274320" algn="r"/>
            <a:endParaRPr lang="es-ES" sz="800" b="0" dirty="0" smtClean="0"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Logo with Panels"/>
          <p:cNvGrpSpPr/>
          <p:nvPr userDrawn="1"/>
        </p:nvGrpSpPr>
        <p:grpSpPr>
          <a:xfrm>
            <a:off x="1129337" y="-4762"/>
            <a:ext cx="8931444" cy="7311219"/>
            <a:chOff x="1129337" y="-4762"/>
            <a:chExt cx="8931444" cy="7311219"/>
          </a:xfrm>
        </p:grpSpPr>
        <p:grpSp>
          <p:nvGrpSpPr>
            <p:cNvPr id="3" name="Logo Shapes"/>
            <p:cNvGrpSpPr/>
            <p:nvPr userDrawn="1"/>
          </p:nvGrpSpPr>
          <p:grpSpPr>
            <a:xfrm>
              <a:off x="1904332" y="-4762"/>
              <a:ext cx="8156449" cy="6784848"/>
              <a:chOff x="1733808" y="190516"/>
              <a:chExt cx="7414954" cy="5986630"/>
            </a:xfrm>
          </p:grpSpPr>
          <p:sp>
            <p:nvSpPr>
              <p:cNvPr id="8" name="Rectangle 1"/>
              <p:cNvSpPr>
                <a:spLocks noChangeArrowheads="1"/>
              </p:cNvSpPr>
              <p:nvPr/>
            </p:nvSpPr>
            <p:spPr bwMode="gray">
              <a:xfrm>
                <a:off x="1733809" y="4160087"/>
                <a:ext cx="7414953" cy="2017059"/>
              </a:xfrm>
              <a:prstGeom prst="rect">
                <a:avLst/>
              </a:prstGeom>
              <a:solidFill>
                <a:srgbClr val="F3BE26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noProof="0" dirty="0"/>
              </a:p>
            </p:txBody>
          </p:sp>
          <p:sp>
            <p:nvSpPr>
              <p:cNvPr id="17" name="Rectangle 2"/>
              <p:cNvSpPr>
                <a:spLocks noChangeArrowheads="1"/>
              </p:cNvSpPr>
              <p:nvPr/>
            </p:nvSpPr>
            <p:spPr bwMode="gray">
              <a:xfrm>
                <a:off x="1733808" y="190516"/>
                <a:ext cx="5677593" cy="5972539"/>
              </a:xfrm>
              <a:prstGeom prst="rect">
                <a:avLst/>
              </a:prstGeom>
              <a:solidFill>
                <a:srgbClr val="EE9C3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noProof="0" dirty="0"/>
              </a:p>
            </p:txBody>
          </p:sp>
          <p:sp>
            <p:nvSpPr>
              <p:cNvPr id="9" name="Rectangle 3"/>
              <p:cNvSpPr>
                <a:spLocks noChangeArrowheads="1"/>
              </p:cNvSpPr>
              <p:nvPr/>
            </p:nvSpPr>
            <p:spPr bwMode="gray">
              <a:xfrm>
                <a:off x="1733809" y="3346372"/>
                <a:ext cx="6483928" cy="2814637"/>
              </a:xfrm>
              <a:prstGeom prst="rect">
                <a:avLst/>
              </a:prstGeom>
              <a:solidFill>
                <a:srgbClr val="F3BC87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noProof="0" dirty="0"/>
              </a:p>
            </p:txBody>
          </p:sp>
          <p:sp>
            <p:nvSpPr>
              <p:cNvPr id="11" name="Rectangle 4"/>
              <p:cNvSpPr>
                <a:spLocks noChangeArrowheads="1"/>
              </p:cNvSpPr>
              <p:nvPr/>
            </p:nvSpPr>
            <p:spPr bwMode="gray">
              <a:xfrm>
                <a:off x="1733808" y="1199045"/>
                <a:ext cx="5902037" cy="4970032"/>
              </a:xfrm>
              <a:prstGeom prst="rect">
                <a:avLst/>
              </a:prstGeom>
              <a:solidFill>
                <a:srgbClr val="E669A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noProof="0" dirty="0"/>
              </a:p>
            </p:txBody>
          </p:sp>
          <p:sp>
            <p:nvSpPr>
              <p:cNvPr id="10" name="Rectangle 5"/>
              <p:cNvSpPr>
                <a:spLocks noChangeArrowheads="1"/>
              </p:cNvSpPr>
              <p:nvPr/>
            </p:nvSpPr>
            <p:spPr bwMode="gray">
              <a:xfrm>
                <a:off x="1733809" y="4160087"/>
                <a:ext cx="6483928" cy="2017059"/>
              </a:xfrm>
              <a:prstGeom prst="rect">
                <a:avLst/>
              </a:prstGeom>
              <a:solidFill>
                <a:srgbClr val="E88C1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noProof="0" dirty="0"/>
              </a:p>
            </p:txBody>
          </p:sp>
          <p:sp>
            <p:nvSpPr>
              <p:cNvPr id="12" name="Rectangle 6"/>
              <p:cNvSpPr>
                <a:spLocks noChangeArrowheads="1"/>
              </p:cNvSpPr>
              <p:nvPr/>
            </p:nvSpPr>
            <p:spPr bwMode="gray">
              <a:xfrm>
                <a:off x="1733808" y="3346372"/>
                <a:ext cx="5902037" cy="2814637"/>
              </a:xfrm>
              <a:prstGeom prst="rect">
                <a:avLst/>
              </a:prstGeom>
              <a:solidFill>
                <a:srgbClr val="DB4D56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noProof="0" dirty="0"/>
              </a:p>
            </p:txBody>
          </p:sp>
          <p:sp>
            <p:nvSpPr>
              <p:cNvPr id="14" name="Rectangle 7"/>
              <p:cNvSpPr>
                <a:spLocks noChangeArrowheads="1"/>
              </p:cNvSpPr>
              <p:nvPr/>
            </p:nvSpPr>
            <p:spPr bwMode="gray">
              <a:xfrm>
                <a:off x="1733808" y="1199045"/>
                <a:ext cx="5677593" cy="4970032"/>
              </a:xfrm>
              <a:prstGeom prst="rect">
                <a:avLst/>
              </a:prstGeom>
              <a:solidFill>
                <a:srgbClr val="D74021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noProof="0" dirty="0"/>
              </a:p>
            </p:txBody>
          </p:sp>
          <p:sp>
            <p:nvSpPr>
              <p:cNvPr id="13" name="Rectangle 8"/>
              <p:cNvSpPr>
                <a:spLocks noChangeArrowheads="1"/>
              </p:cNvSpPr>
              <p:nvPr/>
            </p:nvSpPr>
            <p:spPr bwMode="gray">
              <a:xfrm>
                <a:off x="1733808" y="4160087"/>
                <a:ext cx="5902037" cy="2017059"/>
              </a:xfrm>
              <a:prstGeom prst="rect">
                <a:avLst/>
              </a:prstGeom>
              <a:solidFill>
                <a:srgbClr val="D13A0D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noProof="0" dirty="0"/>
              </a:p>
            </p:txBody>
          </p:sp>
          <p:sp>
            <p:nvSpPr>
              <p:cNvPr id="15" name="Rectangle 9"/>
              <p:cNvSpPr>
                <a:spLocks noChangeArrowheads="1"/>
              </p:cNvSpPr>
              <p:nvPr/>
            </p:nvSpPr>
            <p:spPr bwMode="gray">
              <a:xfrm>
                <a:off x="1733808" y="3346372"/>
                <a:ext cx="5677593" cy="2814637"/>
              </a:xfrm>
              <a:prstGeom prst="rect">
                <a:avLst/>
              </a:prstGeom>
              <a:solidFill>
                <a:srgbClr val="CD2F1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noProof="0" dirty="0"/>
              </a:p>
            </p:txBody>
          </p:sp>
          <p:sp>
            <p:nvSpPr>
              <p:cNvPr id="27" name="Rectangle 10"/>
              <p:cNvSpPr>
                <a:spLocks noChangeArrowheads="1"/>
              </p:cNvSpPr>
              <p:nvPr userDrawn="1"/>
            </p:nvSpPr>
            <p:spPr bwMode="gray">
              <a:xfrm>
                <a:off x="1733809" y="4160087"/>
                <a:ext cx="5677593" cy="2017059"/>
              </a:xfrm>
              <a:prstGeom prst="rect">
                <a:avLst/>
              </a:prstGeom>
              <a:solidFill>
                <a:srgbClr val="C42303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noProof="0" dirty="0"/>
              </a:p>
            </p:txBody>
          </p:sp>
          <p:sp>
            <p:nvSpPr>
              <p:cNvPr id="7" name="Rectangle 11"/>
              <p:cNvSpPr>
                <a:spLocks noChangeArrowheads="1"/>
              </p:cNvSpPr>
              <p:nvPr/>
            </p:nvSpPr>
            <p:spPr bwMode="gray">
              <a:xfrm>
                <a:off x="1733809" y="4426339"/>
                <a:ext cx="2078182" cy="1750807"/>
              </a:xfrm>
              <a:prstGeom prst="rect">
                <a:avLst/>
              </a:prstGeom>
              <a:solidFill>
                <a:srgbClr val="9A170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noProof="0" dirty="0"/>
              </a:p>
            </p:txBody>
          </p:sp>
        </p:grpSp>
        <p:grpSp>
          <p:nvGrpSpPr>
            <p:cNvPr id="4" name="Logo"/>
            <p:cNvGrpSpPr/>
            <p:nvPr userDrawn="1"/>
          </p:nvGrpSpPr>
          <p:grpSpPr>
            <a:xfrm>
              <a:off x="1129337" y="6778803"/>
              <a:ext cx="905256" cy="527654"/>
              <a:chOff x="1129337" y="6778803"/>
              <a:chExt cx="905256" cy="527654"/>
            </a:xfrm>
          </p:grpSpPr>
          <p:sp>
            <p:nvSpPr>
              <p:cNvPr id="29" name="Rectangle 0"/>
              <p:cNvSpPr>
                <a:spLocks noChangeArrowheads="1"/>
              </p:cNvSpPr>
              <p:nvPr userDrawn="1"/>
            </p:nvSpPr>
            <p:spPr bwMode="black">
              <a:xfrm>
                <a:off x="1675337" y="6778803"/>
                <a:ext cx="228600" cy="57350"/>
              </a:xfrm>
              <a:prstGeom prst="rect">
                <a:avLst/>
              </a:prstGeom>
              <a:solidFill>
                <a:srgbClr val="A100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E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0" name="Freeform 29"/>
              <p:cNvSpPr>
                <a:spLocks noEditPoints="1"/>
              </p:cNvSpPr>
              <p:nvPr userDrawn="1"/>
            </p:nvSpPr>
            <p:spPr bwMode="black">
              <a:xfrm>
                <a:off x="1129337" y="6965246"/>
                <a:ext cx="905256" cy="341211"/>
              </a:xfrm>
              <a:custGeom>
                <a:avLst/>
                <a:gdLst/>
                <a:ahLst/>
                <a:cxnLst>
                  <a:cxn ang="0">
                    <a:pos x="581" y="233"/>
                  </a:cxn>
                  <a:cxn ang="0">
                    <a:pos x="538" y="949"/>
                  </a:cxn>
                  <a:cxn ang="0">
                    <a:pos x="630" y="946"/>
                  </a:cxn>
                  <a:cxn ang="0">
                    <a:pos x="793" y="880"/>
                  </a:cxn>
                  <a:cxn ang="0">
                    <a:pos x="886" y="728"/>
                  </a:cxn>
                  <a:cxn ang="0">
                    <a:pos x="905" y="505"/>
                  </a:cxn>
                  <a:cxn ang="0">
                    <a:pos x="850" y="329"/>
                  </a:cxn>
                  <a:cxn ang="0">
                    <a:pos x="727" y="241"/>
                  </a:cxn>
                  <a:cxn ang="0">
                    <a:pos x="521" y="3"/>
                  </a:cxn>
                  <a:cxn ang="0">
                    <a:pos x="643" y="74"/>
                  </a:cxn>
                  <a:cxn ang="0">
                    <a:pos x="761" y="24"/>
                  </a:cxn>
                  <a:cxn ang="0">
                    <a:pos x="855" y="9"/>
                  </a:cxn>
                  <a:cxn ang="0">
                    <a:pos x="1026" y="40"/>
                  </a:cxn>
                  <a:cxn ang="0">
                    <a:pos x="1180" y="172"/>
                  </a:cxn>
                  <a:cxn ang="0">
                    <a:pos x="1265" y="383"/>
                  </a:cxn>
                  <a:cxn ang="0">
                    <a:pos x="1265" y="641"/>
                  </a:cxn>
                  <a:cxn ang="0">
                    <a:pos x="1175" y="857"/>
                  </a:cxn>
                  <a:cxn ang="0">
                    <a:pos x="1005" y="1006"/>
                  </a:cxn>
                  <a:cxn ang="0">
                    <a:pos x="766" y="1074"/>
                  </a:cxn>
                  <a:cxn ang="0">
                    <a:pos x="601" y="1074"/>
                  </a:cxn>
                  <a:cxn ang="0">
                    <a:pos x="692" y="1447"/>
                  </a:cxn>
                  <a:cxn ang="0">
                    <a:pos x="171" y="1408"/>
                  </a:cxn>
                  <a:cxn ang="0">
                    <a:pos x="413" y="3"/>
                  </a:cxn>
                  <a:cxn ang="0">
                    <a:pos x="3876" y="20"/>
                  </a:cxn>
                  <a:cxn ang="0">
                    <a:pos x="4036" y="100"/>
                  </a:cxn>
                  <a:cxn ang="0">
                    <a:pos x="4113" y="232"/>
                  </a:cxn>
                  <a:cxn ang="0">
                    <a:pos x="4091" y="362"/>
                  </a:cxn>
                  <a:cxn ang="0">
                    <a:pos x="3995" y="436"/>
                  </a:cxn>
                  <a:cxn ang="0">
                    <a:pos x="3859" y="438"/>
                  </a:cxn>
                  <a:cxn ang="0">
                    <a:pos x="3757" y="114"/>
                  </a:cxn>
                  <a:cxn ang="0">
                    <a:pos x="3597" y="187"/>
                  </a:cxn>
                  <a:cxn ang="0">
                    <a:pos x="3508" y="339"/>
                  </a:cxn>
                  <a:cxn ang="0">
                    <a:pos x="3489" y="565"/>
                  </a:cxn>
                  <a:cxn ang="0">
                    <a:pos x="3547" y="753"/>
                  </a:cxn>
                  <a:cxn ang="0">
                    <a:pos x="3668" y="869"/>
                  </a:cxn>
                  <a:cxn ang="0">
                    <a:pos x="3821" y="896"/>
                  </a:cxn>
                  <a:cxn ang="0">
                    <a:pos x="3931" y="872"/>
                  </a:cxn>
                  <a:cxn ang="0">
                    <a:pos x="4079" y="810"/>
                  </a:cxn>
                  <a:cxn ang="0">
                    <a:pos x="4016" y="1024"/>
                  </a:cxn>
                  <a:cxn ang="0">
                    <a:pos x="3830" y="1080"/>
                  </a:cxn>
                  <a:cxn ang="0">
                    <a:pos x="3651" y="1095"/>
                  </a:cxn>
                  <a:cxn ang="0">
                    <a:pos x="3426" y="1060"/>
                  </a:cxn>
                  <a:cxn ang="0">
                    <a:pos x="3255" y="947"/>
                  </a:cxn>
                  <a:cxn ang="0">
                    <a:pos x="3140" y="772"/>
                  </a:cxn>
                  <a:cxn ang="0">
                    <a:pos x="3101" y="561"/>
                  </a:cxn>
                  <a:cxn ang="0">
                    <a:pos x="3153" y="318"/>
                  </a:cxn>
                  <a:cxn ang="0">
                    <a:pos x="3293" y="135"/>
                  </a:cxn>
                  <a:cxn ang="0">
                    <a:pos x="3508" y="27"/>
                  </a:cxn>
                  <a:cxn ang="0">
                    <a:pos x="2910" y="0"/>
                  </a:cxn>
                  <a:cxn ang="0">
                    <a:pos x="3040" y="52"/>
                  </a:cxn>
                  <a:cxn ang="0">
                    <a:pos x="3093" y="178"/>
                  </a:cxn>
                  <a:cxn ang="0">
                    <a:pos x="3071" y="277"/>
                  </a:cxn>
                  <a:cxn ang="0">
                    <a:pos x="3004" y="393"/>
                  </a:cxn>
                  <a:cxn ang="0">
                    <a:pos x="2876" y="561"/>
                  </a:cxn>
                  <a:cxn ang="0">
                    <a:pos x="1784" y="1078"/>
                  </a:cxn>
                  <a:cxn ang="0">
                    <a:pos x="1313" y="118"/>
                  </a:cxn>
                  <a:cxn ang="0">
                    <a:pos x="2247" y="25"/>
                  </a:cxn>
                  <a:cxn ang="0">
                    <a:pos x="2759" y="62"/>
                  </a:cxn>
                  <a:cxn ang="0">
                    <a:pos x="2872" y="4"/>
                  </a:cxn>
                </a:cxnLst>
                <a:rect l="0" t="0" r="r" b="b"/>
                <a:pathLst>
                  <a:path w="4127" h="1544">
                    <a:moveTo>
                      <a:pt x="640" y="229"/>
                    </a:moveTo>
                    <a:lnTo>
                      <a:pt x="622" y="229"/>
                    </a:lnTo>
                    <a:lnTo>
                      <a:pt x="603" y="230"/>
                    </a:lnTo>
                    <a:lnTo>
                      <a:pt x="581" y="233"/>
                    </a:lnTo>
                    <a:lnTo>
                      <a:pt x="553" y="235"/>
                    </a:lnTo>
                    <a:lnTo>
                      <a:pt x="521" y="241"/>
                    </a:lnTo>
                    <a:lnTo>
                      <a:pt x="521" y="947"/>
                    </a:lnTo>
                    <a:lnTo>
                      <a:pt x="538" y="949"/>
                    </a:lnTo>
                    <a:lnTo>
                      <a:pt x="553" y="949"/>
                    </a:lnTo>
                    <a:lnTo>
                      <a:pt x="566" y="949"/>
                    </a:lnTo>
                    <a:lnTo>
                      <a:pt x="578" y="949"/>
                    </a:lnTo>
                    <a:lnTo>
                      <a:pt x="630" y="946"/>
                    </a:lnTo>
                    <a:lnTo>
                      <a:pt x="677" y="937"/>
                    </a:lnTo>
                    <a:lnTo>
                      <a:pt x="720" y="924"/>
                    </a:lnTo>
                    <a:lnTo>
                      <a:pt x="758" y="905"/>
                    </a:lnTo>
                    <a:lnTo>
                      <a:pt x="793" y="880"/>
                    </a:lnTo>
                    <a:lnTo>
                      <a:pt x="824" y="850"/>
                    </a:lnTo>
                    <a:lnTo>
                      <a:pt x="849" y="815"/>
                    </a:lnTo>
                    <a:lnTo>
                      <a:pt x="870" y="775"/>
                    </a:lnTo>
                    <a:lnTo>
                      <a:pt x="886" y="728"/>
                    </a:lnTo>
                    <a:lnTo>
                      <a:pt x="897" y="678"/>
                    </a:lnTo>
                    <a:lnTo>
                      <a:pt x="905" y="622"/>
                    </a:lnTo>
                    <a:lnTo>
                      <a:pt x="907" y="561"/>
                    </a:lnTo>
                    <a:lnTo>
                      <a:pt x="905" y="505"/>
                    </a:lnTo>
                    <a:lnTo>
                      <a:pt x="897" y="452"/>
                    </a:lnTo>
                    <a:lnTo>
                      <a:pt x="886" y="407"/>
                    </a:lnTo>
                    <a:lnTo>
                      <a:pt x="870" y="366"/>
                    </a:lnTo>
                    <a:lnTo>
                      <a:pt x="850" y="329"/>
                    </a:lnTo>
                    <a:lnTo>
                      <a:pt x="826" y="299"/>
                    </a:lnTo>
                    <a:lnTo>
                      <a:pt x="797" y="274"/>
                    </a:lnTo>
                    <a:lnTo>
                      <a:pt x="763" y="254"/>
                    </a:lnTo>
                    <a:lnTo>
                      <a:pt x="727" y="241"/>
                    </a:lnTo>
                    <a:lnTo>
                      <a:pt x="686" y="232"/>
                    </a:lnTo>
                    <a:lnTo>
                      <a:pt x="640" y="229"/>
                    </a:lnTo>
                    <a:close/>
                    <a:moveTo>
                      <a:pt x="413" y="3"/>
                    </a:moveTo>
                    <a:lnTo>
                      <a:pt x="521" y="3"/>
                    </a:lnTo>
                    <a:lnTo>
                      <a:pt x="521" y="143"/>
                    </a:lnTo>
                    <a:lnTo>
                      <a:pt x="566" y="117"/>
                    </a:lnTo>
                    <a:lnTo>
                      <a:pt x="607" y="93"/>
                    </a:lnTo>
                    <a:lnTo>
                      <a:pt x="643" y="74"/>
                    </a:lnTo>
                    <a:lnTo>
                      <a:pt x="677" y="57"/>
                    </a:lnTo>
                    <a:lnTo>
                      <a:pt x="707" y="44"/>
                    </a:lnTo>
                    <a:lnTo>
                      <a:pt x="735" y="33"/>
                    </a:lnTo>
                    <a:lnTo>
                      <a:pt x="761" y="24"/>
                    </a:lnTo>
                    <a:lnTo>
                      <a:pt x="785" y="18"/>
                    </a:lnTo>
                    <a:lnTo>
                      <a:pt x="809" y="13"/>
                    </a:lnTo>
                    <a:lnTo>
                      <a:pt x="831" y="10"/>
                    </a:lnTo>
                    <a:lnTo>
                      <a:pt x="855" y="9"/>
                    </a:lnTo>
                    <a:lnTo>
                      <a:pt x="879" y="8"/>
                    </a:lnTo>
                    <a:lnTo>
                      <a:pt x="931" y="12"/>
                    </a:lnTo>
                    <a:lnTo>
                      <a:pt x="980" y="23"/>
                    </a:lnTo>
                    <a:lnTo>
                      <a:pt x="1026" y="40"/>
                    </a:lnTo>
                    <a:lnTo>
                      <a:pt x="1070" y="64"/>
                    </a:lnTo>
                    <a:lnTo>
                      <a:pt x="1110" y="94"/>
                    </a:lnTo>
                    <a:lnTo>
                      <a:pt x="1148" y="130"/>
                    </a:lnTo>
                    <a:lnTo>
                      <a:pt x="1180" y="172"/>
                    </a:lnTo>
                    <a:lnTo>
                      <a:pt x="1209" y="218"/>
                    </a:lnTo>
                    <a:lnTo>
                      <a:pt x="1233" y="268"/>
                    </a:lnTo>
                    <a:lnTo>
                      <a:pt x="1252" y="324"/>
                    </a:lnTo>
                    <a:lnTo>
                      <a:pt x="1265" y="383"/>
                    </a:lnTo>
                    <a:lnTo>
                      <a:pt x="1274" y="446"/>
                    </a:lnTo>
                    <a:lnTo>
                      <a:pt x="1278" y="512"/>
                    </a:lnTo>
                    <a:lnTo>
                      <a:pt x="1274" y="578"/>
                    </a:lnTo>
                    <a:lnTo>
                      <a:pt x="1265" y="641"/>
                    </a:lnTo>
                    <a:lnTo>
                      <a:pt x="1252" y="701"/>
                    </a:lnTo>
                    <a:lnTo>
                      <a:pt x="1232" y="756"/>
                    </a:lnTo>
                    <a:lnTo>
                      <a:pt x="1205" y="809"/>
                    </a:lnTo>
                    <a:lnTo>
                      <a:pt x="1175" y="857"/>
                    </a:lnTo>
                    <a:lnTo>
                      <a:pt x="1140" y="901"/>
                    </a:lnTo>
                    <a:lnTo>
                      <a:pt x="1099" y="941"/>
                    </a:lnTo>
                    <a:lnTo>
                      <a:pt x="1054" y="976"/>
                    </a:lnTo>
                    <a:lnTo>
                      <a:pt x="1005" y="1006"/>
                    </a:lnTo>
                    <a:lnTo>
                      <a:pt x="951" y="1031"/>
                    </a:lnTo>
                    <a:lnTo>
                      <a:pt x="894" y="1051"/>
                    </a:lnTo>
                    <a:lnTo>
                      <a:pt x="831" y="1065"/>
                    </a:lnTo>
                    <a:lnTo>
                      <a:pt x="766" y="1074"/>
                    </a:lnTo>
                    <a:lnTo>
                      <a:pt x="696" y="1078"/>
                    </a:lnTo>
                    <a:lnTo>
                      <a:pt x="670" y="1078"/>
                    </a:lnTo>
                    <a:lnTo>
                      <a:pt x="637" y="1076"/>
                    </a:lnTo>
                    <a:lnTo>
                      <a:pt x="601" y="1074"/>
                    </a:lnTo>
                    <a:lnTo>
                      <a:pt x="561" y="1071"/>
                    </a:lnTo>
                    <a:lnTo>
                      <a:pt x="521" y="1068"/>
                    </a:lnTo>
                    <a:lnTo>
                      <a:pt x="521" y="1408"/>
                    </a:lnTo>
                    <a:lnTo>
                      <a:pt x="692" y="1447"/>
                    </a:lnTo>
                    <a:lnTo>
                      <a:pt x="692" y="1544"/>
                    </a:lnTo>
                    <a:lnTo>
                      <a:pt x="18" y="1544"/>
                    </a:lnTo>
                    <a:lnTo>
                      <a:pt x="18" y="1447"/>
                    </a:lnTo>
                    <a:lnTo>
                      <a:pt x="171" y="1408"/>
                    </a:lnTo>
                    <a:lnTo>
                      <a:pt x="171" y="229"/>
                    </a:lnTo>
                    <a:lnTo>
                      <a:pt x="0" y="229"/>
                    </a:lnTo>
                    <a:lnTo>
                      <a:pt x="0" y="128"/>
                    </a:lnTo>
                    <a:lnTo>
                      <a:pt x="413" y="3"/>
                    </a:lnTo>
                    <a:close/>
                    <a:moveTo>
                      <a:pt x="3711" y="0"/>
                    </a:moveTo>
                    <a:lnTo>
                      <a:pt x="3770" y="3"/>
                    </a:lnTo>
                    <a:lnTo>
                      <a:pt x="3825" y="9"/>
                    </a:lnTo>
                    <a:lnTo>
                      <a:pt x="3876" y="20"/>
                    </a:lnTo>
                    <a:lnTo>
                      <a:pt x="3923" y="34"/>
                    </a:lnTo>
                    <a:lnTo>
                      <a:pt x="3965" y="53"/>
                    </a:lnTo>
                    <a:lnTo>
                      <a:pt x="4004" y="75"/>
                    </a:lnTo>
                    <a:lnTo>
                      <a:pt x="4036" y="100"/>
                    </a:lnTo>
                    <a:lnTo>
                      <a:pt x="4064" y="129"/>
                    </a:lnTo>
                    <a:lnTo>
                      <a:pt x="4086" y="160"/>
                    </a:lnTo>
                    <a:lnTo>
                      <a:pt x="4103" y="194"/>
                    </a:lnTo>
                    <a:lnTo>
                      <a:pt x="4113" y="232"/>
                    </a:lnTo>
                    <a:lnTo>
                      <a:pt x="4117" y="271"/>
                    </a:lnTo>
                    <a:lnTo>
                      <a:pt x="4114" y="304"/>
                    </a:lnTo>
                    <a:lnTo>
                      <a:pt x="4105" y="334"/>
                    </a:lnTo>
                    <a:lnTo>
                      <a:pt x="4091" y="362"/>
                    </a:lnTo>
                    <a:lnTo>
                      <a:pt x="4074" y="387"/>
                    </a:lnTo>
                    <a:lnTo>
                      <a:pt x="4051" y="407"/>
                    </a:lnTo>
                    <a:lnTo>
                      <a:pt x="4025" y="423"/>
                    </a:lnTo>
                    <a:lnTo>
                      <a:pt x="3995" y="436"/>
                    </a:lnTo>
                    <a:lnTo>
                      <a:pt x="3961" y="443"/>
                    </a:lnTo>
                    <a:lnTo>
                      <a:pt x="3925" y="446"/>
                    </a:lnTo>
                    <a:lnTo>
                      <a:pt x="3891" y="444"/>
                    </a:lnTo>
                    <a:lnTo>
                      <a:pt x="3859" y="438"/>
                    </a:lnTo>
                    <a:lnTo>
                      <a:pt x="3826" y="428"/>
                    </a:lnTo>
                    <a:lnTo>
                      <a:pt x="3792" y="413"/>
                    </a:lnTo>
                    <a:lnTo>
                      <a:pt x="3757" y="394"/>
                    </a:lnTo>
                    <a:lnTo>
                      <a:pt x="3757" y="114"/>
                    </a:lnTo>
                    <a:lnTo>
                      <a:pt x="3711" y="125"/>
                    </a:lnTo>
                    <a:lnTo>
                      <a:pt x="3668" y="140"/>
                    </a:lnTo>
                    <a:lnTo>
                      <a:pt x="3631" y="162"/>
                    </a:lnTo>
                    <a:lnTo>
                      <a:pt x="3597" y="187"/>
                    </a:lnTo>
                    <a:lnTo>
                      <a:pt x="3568" y="218"/>
                    </a:lnTo>
                    <a:lnTo>
                      <a:pt x="3543" y="253"/>
                    </a:lnTo>
                    <a:lnTo>
                      <a:pt x="3523" y="294"/>
                    </a:lnTo>
                    <a:lnTo>
                      <a:pt x="3508" y="339"/>
                    </a:lnTo>
                    <a:lnTo>
                      <a:pt x="3497" y="391"/>
                    </a:lnTo>
                    <a:lnTo>
                      <a:pt x="3489" y="447"/>
                    </a:lnTo>
                    <a:lnTo>
                      <a:pt x="3487" y="507"/>
                    </a:lnTo>
                    <a:lnTo>
                      <a:pt x="3489" y="565"/>
                    </a:lnTo>
                    <a:lnTo>
                      <a:pt x="3497" y="617"/>
                    </a:lnTo>
                    <a:lnTo>
                      <a:pt x="3509" y="667"/>
                    </a:lnTo>
                    <a:lnTo>
                      <a:pt x="3526" y="712"/>
                    </a:lnTo>
                    <a:lnTo>
                      <a:pt x="3547" y="753"/>
                    </a:lnTo>
                    <a:lnTo>
                      <a:pt x="3571" y="790"/>
                    </a:lnTo>
                    <a:lnTo>
                      <a:pt x="3600" y="821"/>
                    </a:lnTo>
                    <a:lnTo>
                      <a:pt x="3632" y="847"/>
                    </a:lnTo>
                    <a:lnTo>
                      <a:pt x="3668" y="869"/>
                    </a:lnTo>
                    <a:lnTo>
                      <a:pt x="3707" y="885"/>
                    </a:lnTo>
                    <a:lnTo>
                      <a:pt x="3750" y="894"/>
                    </a:lnTo>
                    <a:lnTo>
                      <a:pt x="3795" y="897"/>
                    </a:lnTo>
                    <a:lnTo>
                      <a:pt x="3821" y="896"/>
                    </a:lnTo>
                    <a:lnTo>
                      <a:pt x="3847" y="894"/>
                    </a:lnTo>
                    <a:lnTo>
                      <a:pt x="3874" y="889"/>
                    </a:lnTo>
                    <a:lnTo>
                      <a:pt x="3901" y="881"/>
                    </a:lnTo>
                    <a:lnTo>
                      <a:pt x="3931" y="872"/>
                    </a:lnTo>
                    <a:lnTo>
                      <a:pt x="3964" y="861"/>
                    </a:lnTo>
                    <a:lnTo>
                      <a:pt x="3999" y="846"/>
                    </a:lnTo>
                    <a:lnTo>
                      <a:pt x="4036" y="830"/>
                    </a:lnTo>
                    <a:lnTo>
                      <a:pt x="4079" y="810"/>
                    </a:lnTo>
                    <a:lnTo>
                      <a:pt x="4127" y="787"/>
                    </a:lnTo>
                    <a:lnTo>
                      <a:pt x="4127" y="976"/>
                    </a:lnTo>
                    <a:lnTo>
                      <a:pt x="4069" y="1001"/>
                    </a:lnTo>
                    <a:lnTo>
                      <a:pt x="4016" y="1024"/>
                    </a:lnTo>
                    <a:lnTo>
                      <a:pt x="3966" y="1041"/>
                    </a:lnTo>
                    <a:lnTo>
                      <a:pt x="3919" y="1058"/>
                    </a:lnTo>
                    <a:lnTo>
                      <a:pt x="3874" y="1070"/>
                    </a:lnTo>
                    <a:lnTo>
                      <a:pt x="3830" y="1080"/>
                    </a:lnTo>
                    <a:lnTo>
                      <a:pt x="3786" y="1086"/>
                    </a:lnTo>
                    <a:lnTo>
                      <a:pt x="3742" y="1091"/>
                    </a:lnTo>
                    <a:lnTo>
                      <a:pt x="3697" y="1094"/>
                    </a:lnTo>
                    <a:lnTo>
                      <a:pt x="3651" y="1095"/>
                    </a:lnTo>
                    <a:lnTo>
                      <a:pt x="3588" y="1093"/>
                    </a:lnTo>
                    <a:lnTo>
                      <a:pt x="3530" y="1086"/>
                    </a:lnTo>
                    <a:lnTo>
                      <a:pt x="3476" y="1075"/>
                    </a:lnTo>
                    <a:lnTo>
                      <a:pt x="3426" y="1060"/>
                    </a:lnTo>
                    <a:lnTo>
                      <a:pt x="3378" y="1039"/>
                    </a:lnTo>
                    <a:lnTo>
                      <a:pt x="3334" y="1014"/>
                    </a:lnTo>
                    <a:lnTo>
                      <a:pt x="3294" y="984"/>
                    </a:lnTo>
                    <a:lnTo>
                      <a:pt x="3255" y="947"/>
                    </a:lnTo>
                    <a:lnTo>
                      <a:pt x="3219" y="907"/>
                    </a:lnTo>
                    <a:lnTo>
                      <a:pt x="3188" y="865"/>
                    </a:lnTo>
                    <a:lnTo>
                      <a:pt x="3162" y="820"/>
                    </a:lnTo>
                    <a:lnTo>
                      <a:pt x="3140" y="772"/>
                    </a:lnTo>
                    <a:lnTo>
                      <a:pt x="3124" y="722"/>
                    </a:lnTo>
                    <a:lnTo>
                      <a:pt x="3111" y="670"/>
                    </a:lnTo>
                    <a:lnTo>
                      <a:pt x="3104" y="616"/>
                    </a:lnTo>
                    <a:lnTo>
                      <a:pt x="3101" y="561"/>
                    </a:lnTo>
                    <a:lnTo>
                      <a:pt x="3105" y="494"/>
                    </a:lnTo>
                    <a:lnTo>
                      <a:pt x="3115" y="433"/>
                    </a:lnTo>
                    <a:lnTo>
                      <a:pt x="3130" y="373"/>
                    </a:lnTo>
                    <a:lnTo>
                      <a:pt x="3153" y="318"/>
                    </a:lnTo>
                    <a:lnTo>
                      <a:pt x="3179" y="267"/>
                    </a:lnTo>
                    <a:lnTo>
                      <a:pt x="3213" y="219"/>
                    </a:lnTo>
                    <a:lnTo>
                      <a:pt x="3250" y="175"/>
                    </a:lnTo>
                    <a:lnTo>
                      <a:pt x="3293" y="135"/>
                    </a:lnTo>
                    <a:lnTo>
                      <a:pt x="3341" y="102"/>
                    </a:lnTo>
                    <a:lnTo>
                      <a:pt x="3392" y="72"/>
                    </a:lnTo>
                    <a:lnTo>
                      <a:pt x="3448" y="47"/>
                    </a:lnTo>
                    <a:lnTo>
                      <a:pt x="3508" y="27"/>
                    </a:lnTo>
                    <a:lnTo>
                      <a:pt x="3573" y="12"/>
                    </a:lnTo>
                    <a:lnTo>
                      <a:pt x="3640" y="3"/>
                    </a:lnTo>
                    <a:lnTo>
                      <a:pt x="3711" y="0"/>
                    </a:lnTo>
                    <a:close/>
                    <a:moveTo>
                      <a:pt x="2910" y="0"/>
                    </a:moveTo>
                    <a:lnTo>
                      <a:pt x="2948" y="4"/>
                    </a:lnTo>
                    <a:lnTo>
                      <a:pt x="2983" y="14"/>
                    </a:lnTo>
                    <a:lnTo>
                      <a:pt x="3014" y="30"/>
                    </a:lnTo>
                    <a:lnTo>
                      <a:pt x="3040" y="52"/>
                    </a:lnTo>
                    <a:lnTo>
                      <a:pt x="3063" y="78"/>
                    </a:lnTo>
                    <a:lnTo>
                      <a:pt x="3079" y="109"/>
                    </a:lnTo>
                    <a:lnTo>
                      <a:pt x="3089" y="142"/>
                    </a:lnTo>
                    <a:lnTo>
                      <a:pt x="3093" y="178"/>
                    </a:lnTo>
                    <a:lnTo>
                      <a:pt x="3091" y="203"/>
                    </a:lnTo>
                    <a:lnTo>
                      <a:pt x="3088" y="227"/>
                    </a:lnTo>
                    <a:lnTo>
                      <a:pt x="3081" y="252"/>
                    </a:lnTo>
                    <a:lnTo>
                      <a:pt x="3071" y="277"/>
                    </a:lnTo>
                    <a:lnTo>
                      <a:pt x="3060" y="303"/>
                    </a:lnTo>
                    <a:lnTo>
                      <a:pt x="3044" y="331"/>
                    </a:lnTo>
                    <a:lnTo>
                      <a:pt x="3025" y="361"/>
                    </a:lnTo>
                    <a:lnTo>
                      <a:pt x="3004" y="393"/>
                    </a:lnTo>
                    <a:lnTo>
                      <a:pt x="2978" y="429"/>
                    </a:lnTo>
                    <a:lnTo>
                      <a:pt x="2948" y="468"/>
                    </a:lnTo>
                    <a:lnTo>
                      <a:pt x="2914" y="512"/>
                    </a:lnTo>
                    <a:lnTo>
                      <a:pt x="2876" y="561"/>
                    </a:lnTo>
                    <a:lnTo>
                      <a:pt x="2472" y="1078"/>
                    </a:lnTo>
                    <a:lnTo>
                      <a:pt x="2182" y="1078"/>
                    </a:lnTo>
                    <a:lnTo>
                      <a:pt x="2182" y="424"/>
                    </a:lnTo>
                    <a:lnTo>
                      <a:pt x="1784" y="1078"/>
                    </a:lnTo>
                    <a:lnTo>
                      <a:pt x="1518" y="1078"/>
                    </a:lnTo>
                    <a:lnTo>
                      <a:pt x="1518" y="234"/>
                    </a:lnTo>
                    <a:lnTo>
                      <a:pt x="1313" y="214"/>
                    </a:lnTo>
                    <a:lnTo>
                      <a:pt x="1313" y="118"/>
                    </a:lnTo>
                    <a:lnTo>
                      <a:pt x="1690" y="25"/>
                    </a:lnTo>
                    <a:lnTo>
                      <a:pt x="1832" y="25"/>
                    </a:lnTo>
                    <a:lnTo>
                      <a:pt x="1832" y="713"/>
                    </a:lnTo>
                    <a:lnTo>
                      <a:pt x="2247" y="25"/>
                    </a:lnTo>
                    <a:lnTo>
                      <a:pt x="2497" y="25"/>
                    </a:lnTo>
                    <a:lnTo>
                      <a:pt x="2497" y="822"/>
                    </a:lnTo>
                    <a:lnTo>
                      <a:pt x="2759" y="473"/>
                    </a:lnTo>
                    <a:lnTo>
                      <a:pt x="2759" y="62"/>
                    </a:lnTo>
                    <a:lnTo>
                      <a:pt x="2779" y="44"/>
                    </a:lnTo>
                    <a:lnTo>
                      <a:pt x="2806" y="27"/>
                    </a:lnTo>
                    <a:lnTo>
                      <a:pt x="2837" y="13"/>
                    </a:lnTo>
                    <a:lnTo>
                      <a:pt x="2872" y="4"/>
                    </a:lnTo>
                    <a:lnTo>
                      <a:pt x="291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E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  <p:sp>
        <p:nvSpPr>
          <p:cNvPr id="25" name="Descriptor"/>
          <p:cNvSpPr txBox="1"/>
          <p:nvPr userDrawn="1">
            <p:custDataLst>
              <p:tags r:id="rId1"/>
            </p:custDataLst>
          </p:nvPr>
        </p:nvSpPr>
        <p:spPr bwMode="white">
          <a:xfrm>
            <a:off x="2057400" y="779692"/>
            <a:ext cx="49694" cy="215444"/>
          </a:xfrm>
          <a:prstGeom prst="rect">
            <a:avLst/>
          </a:prstGeom>
          <a:noFill/>
        </p:spPr>
        <p:txBody>
          <a:bodyPr wrap="none" lIns="0" tIns="0" rIns="0" bIns="0" rtlCol="0" anchor="b">
            <a:spAutoFit/>
          </a:bodyPr>
          <a:lstStyle/>
          <a:p>
            <a:pPr indent="-274320" algn="l"/>
            <a:r>
              <a:rPr lang="es-ES" sz="1400" noProof="0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 </a:t>
            </a:r>
          </a:p>
        </p:txBody>
      </p:sp>
      <p:sp>
        <p:nvSpPr>
          <p:cNvPr id="21" name="Title"/>
          <p:cNvSpPr>
            <a:spLocks noGrp="1"/>
          </p:cNvSpPr>
          <p:nvPr userDrawn="1">
            <p:ph type="ctrTitle" hasCustomPrompt="1"/>
            <p:custDataLst>
              <p:tags r:id="rId2"/>
            </p:custDataLst>
          </p:nvPr>
        </p:nvSpPr>
        <p:spPr bwMode="white">
          <a:xfrm>
            <a:off x="2057400" y="1219200"/>
            <a:ext cx="5943600" cy="507831"/>
          </a:xfrm>
        </p:spPr>
        <p:txBody>
          <a:bodyPr anchor="t" anchorCtr="0">
            <a:spAutoFit/>
          </a:bodyPr>
          <a:lstStyle>
            <a:lvl1pPr>
              <a:lnSpc>
                <a:spcPct val="100000"/>
              </a:lnSpc>
              <a:defRPr sz="3300" b="1" i="1" baseline="0">
                <a:solidFill>
                  <a:schemeClr val="bg1"/>
                </a:solidFill>
              </a:defRPr>
            </a:lvl1pPr>
          </a:lstStyle>
          <a:p>
            <a:r>
              <a:rPr lang="es-ES" noProof="0" dirty="0" err="1" smtClean="0"/>
              <a:t>Presentation</a:t>
            </a:r>
            <a:r>
              <a:rPr lang="es-ES" noProof="0" dirty="0" smtClean="0"/>
              <a:t> </a:t>
            </a:r>
            <a:r>
              <a:rPr lang="es-ES" noProof="0" dirty="0" err="1" smtClean="0"/>
              <a:t>Title</a:t>
            </a:r>
            <a:endParaRPr lang="es-ES" noProof="0" dirty="0"/>
          </a:p>
        </p:txBody>
      </p:sp>
      <p:sp>
        <p:nvSpPr>
          <p:cNvPr id="22" name="Subtitle"/>
          <p:cNvSpPr>
            <a:spLocks noGrp="1"/>
          </p:cNvSpPr>
          <p:nvPr userDrawn="1">
            <p:ph type="subTitle" idx="1" hasCustomPrompt="1"/>
            <p:custDataLst>
              <p:tags r:id="rId3"/>
            </p:custDataLst>
          </p:nvPr>
        </p:nvSpPr>
        <p:spPr bwMode="white">
          <a:xfrm>
            <a:off x="2057400" y="1752752"/>
            <a:ext cx="5943600" cy="457048"/>
          </a:xfrm>
        </p:spPr>
        <p:txBody>
          <a:bodyPr>
            <a:spAutoFit/>
          </a:bodyPr>
          <a:lstStyle>
            <a:lvl1pPr marL="0" marR="0" indent="0" algn="l" defTabSz="1018824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None/>
              <a:tabLst/>
              <a:defRPr sz="3300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buNone/>
              <a:defRPr sz="2000">
                <a:solidFill>
                  <a:schemeClr val="bg1"/>
                </a:solidFill>
                <a:latin typeface="+mj-lt"/>
              </a:defRPr>
            </a:lvl2pPr>
            <a:lvl3pPr marL="509412" indent="0" algn="l">
              <a:buNone/>
              <a:defRPr sz="2000">
                <a:solidFill>
                  <a:schemeClr val="bg1"/>
                </a:solidFill>
                <a:latin typeface="+mj-lt"/>
              </a:defRPr>
            </a:lvl3pPr>
            <a:lvl4pPr marL="1018824" indent="0" algn="l">
              <a:buNone/>
              <a:defRPr sz="2000">
                <a:solidFill>
                  <a:schemeClr val="bg1"/>
                </a:solidFill>
                <a:latin typeface="+mj-lt"/>
              </a:defRPr>
            </a:lvl4pPr>
            <a:lvl5pPr marL="1528237" indent="0" algn="l">
              <a:buNone/>
              <a:defRPr sz="2000">
                <a:solidFill>
                  <a:schemeClr val="bg1"/>
                </a:solidFill>
                <a:latin typeface="+mj-lt"/>
              </a:defRPr>
            </a:lvl5pPr>
            <a:lvl6pPr marL="2037649" indent="0" algn="l">
              <a:buNone/>
              <a:defRPr sz="2000">
                <a:solidFill>
                  <a:schemeClr val="bg1"/>
                </a:solidFill>
                <a:latin typeface="+mj-lt"/>
              </a:defRPr>
            </a:lvl6pPr>
            <a:lvl7pPr marL="2547061" indent="0" algn="l">
              <a:buNone/>
              <a:defRPr sz="2000">
                <a:solidFill>
                  <a:schemeClr val="bg1"/>
                </a:solidFill>
                <a:latin typeface="+mj-lt"/>
              </a:defRPr>
            </a:lvl7pPr>
            <a:lvl8pPr marL="3056473" indent="0" algn="l">
              <a:buNone/>
              <a:defRPr sz="2000">
                <a:solidFill>
                  <a:schemeClr val="bg1"/>
                </a:solidFill>
                <a:latin typeface="+mj-lt"/>
              </a:defRPr>
            </a:lvl8pPr>
            <a:lvl9pPr marL="3565886" indent="0" algn="l">
              <a:buNone/>
              <a:defRPr sz="20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s-ES" noProof="0" dirty="0" err="1" smtClean="0"/>
              <a:t>Subtitle</a:t>
            </a:r>
            <a:endParaRPr lang="es-ES" noProof="0" dirty="0" smtClean="0"/>
          </a:p>
        </p:txBody>
      </p:sp>
      <p:sp>
        <p:nvSpPr>
          <p:cNvPr id="26" name="Confidentiality stamp"/>
          <p:cNvSpPr txBox="1"/>
          <p:nvPr userDrawn="1">
            <p:custDataLst>
              <p:tags r:id="rId4"/>
            </p:custDataLst>
          </p:nvPr>
        </p:nvSpPr>
        <p:spPr bwMode="black">
          <a:xfrm>
            <a:off x="530351" y="3730752"/>
            <a:ext cx="1225296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305647" algn="l">
              <a:spcAft>
                <a:spcPts val="1003"/>
              </a:spcAft>
            </a:pPr>
            <a:endParaRPr lang="es-ES" sz="1000" i="1" noProof="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35" name="Draft stamp"/>
          <p:cNvSpPr txBox="1"/>
          <p:nvPr userDrawn="1">
            <p:custDataLst>
              <p:tags r:id="rId5"/>
            </p:custDataLst>
          </p:nvPr>
        </p:nvSpPr>
        <p:spPr bwMode="black">
          <a:xfrm>
            <a:off x="530352" y="4041648"/>
            <a:ext cx="1222248" cy="2923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137160" rtlCol="0" anchor="t" anchorCtr="0">
            <a:spAutoFit/>
          </a:bodyPr>
          <a:lstStyle/>
          <a:p>
            <a:pPr algn="l">
              <a:lnSpc>
                <a:spcPct val="100000"/>
              </a:lnSpc>
            </a:pPr>
            <a:r>
              <a:rPr lang="es-ES" sz="1000" b="1" i="1" noProof="0" dirty="0" smtClean="0">
                <a:solidFill>
                  <a:schemeClr val="tx1"/>
                </a:solidFill>
                <a:latin typeface="Georgia" pitchFamily="18" charset="0"/>
                <a:cs typeface="Arial" pitchFamily="34" charset="0"/>
              </a:rPr>
              <a:t> </a:t>
            </a:r>
          </a:p>
        </p:txBody>
      </p:sp>
      <p:sp>
        <p:nvSpPr>
          <p:cNvPr id="28" name="Report date"/>
          <p:cNvSpPr txBox="1"/>
          <p:nvPr userDrawn="1">
            <p:custDataLst>
              <p:tags r:id="rId6"/>
            </p:custDataLst>
          </p:nvPr>
        </p:nvSpPr>
        <p:spPr bwMode="black">
          <a:xfrm>
            <a:off x="530352" y="4343400"/>
            <a:ext cx="1222248" cy="26294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108000" rtlCol="0">
            <a:spAutoFit/>
          </a:bodyPr>
          <a:lstStyle/>
          <a:p>
            <a:pPr algn="l"/>
            <a:r>
              <a:rPr lang="es-ES" sz="1000" i="1" noProof="0" dirty="0" smtClean="0">
                <a:solidFill>
                  <a:schemeClr val="tx1"/>
                </a:solidFill>
                <a:latin typeface="Georgia" pitchFamily="18" charset="0"/>
                <a:cs typeface="Arial" pitchFamily="34" charset="0"/>
              </a:rPr>
              <a:t> </a:t>
            </a:r>
          </a:p>
        </p:txBody>
      </p:sp>
      <p:sp>
        <p:nvSpPr>
          <p:cNvPr id="38" name="Content Placeholder 37"/>
          <p:cNvSpPr>
            <a:spLocks noGrp="1"/>
          </p:cNvSpPr>
          <p:nvPr>
            <p:ph sz="quarter" idx="10" hasCustomPrompt="1"/>
            <p:custDataLst>
              <p:tags r:id="rId7"/>
            </p:custDataLst>
          </p:nvPr>
        </p:nvSpPr>
        <p:spPr>
          <a:xfrm>
            <a:off x="530352" y="4645152"/>
            <a:ext cx="1222248" cy="1293689"/>
          </a:xfrm>
        </p:spPr>
        <p:txBody>
          <a:bodyPr anchor="t" anchorCtr="0">
            <a:noAutofit/>
          </a:bodyPr>
          <a:lstStyle>
            <a:lvl1pPr>
              <a:defRPr sz="1000" i="1" baseline="0"/>
            </a:lvl1pPr>
            <a:lvl2pPr>
              <a:defRPr sz="1000" i="1"/>
            </a:lvl2pPr>
            <a:lvl3pPr>
              <a:defRPr sz="1000" i="1"/>
            </a:lvl3pPr>
            <a:lvl4pPr>
              <a:defRPr sz="1000" i="1"/>
            </a:lvl4pPr>
            <a:lvl5pPr>
              <a:defRPr sz="1000" i="1"/>
            </a:lvl5pPr>
          </a:lstStyle>
          <a:p>
            <a:pPr lvl="0"/>
            <a:r>
              <a:rPr lang="es-ES" noProof="0" dirty="0" err="1" smtClean="0"/>
              <a:t>Click</a:t>
            </a:r>
            <a:r>
              <a:rPr lang="es-ES" noProof="0" dirty="0" smtClean="0"/>
              <a:t> </a:t>
            </a:r>
            <a:r>
              <a:rPr lang="es-ES" noProof="0" dirty="0" err="1" smtClean="0"/>
              <a:t>to</a:t>
            </a:r>
            <a:r>
              <a:rPr lang="es-ES" noProof="0" dirty="0" smtClean="0"/>
              <a:t> </a:t>
            </a:r>
            <a:r>
              <a:rPr lang="es-ES" noProof="0" dirty="0" err="1" smtClean="0"/>
              <a:t>add</a:t>
            </a:r>
            <a:r>
              <a:rPr lang="es-ES" noProof="0" dirty="0" smtClean="0"/>
              <a:t> </a:t>
            </a:r>
            <a:r>
              <a:rPr lang="es-ES" noProof="0" dirty="0" err="1" smtClean="0"/>
              <a:t>text</a:t>
            </a:r>
            <a:endParaRPr lang="es-ES" noProof="0" dirty="0"/>
          </a:p>
        </p:txBody>
      </p:sp>
      <p:cxnSp>
        <p:nvCxnSpPr>
          <p:cNvPr id="32" name="Frame Line"/>
          <p:cNvCxnSpPr/>
          <p:nvPr userDrawn="1"/>
        </p:nvCxnSpPr>
        <p:spPr bwMode="black">
          <a:xfrm flipV="1">
            <a:off x="381000" y="3575844"/>
            <a:ext cx="1371600" cy="154782"/>
          </a:xfrm>
          <a:prstGeom prst="bentConnector3">
            <a:avLst>
              <a:gd name="adj1" fmla="val -174"/>
            </a:avLst>
          </a:prstGeom>
          <a:ln w="12700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ver image"/>
          <p:cNvSpPr txBox="1">
            <a:spLocks/>
          </p:cNvSpPr>
          <p:nvPr userDrawn="1">
            <p:custDataLst>
              <p:tags r:id="rId8"/>
            </p:custDataLst>
          </p:nvPr>
        </p:nvSpPr>
        <p:spPr>
          <a:xfrm>
            <a:off x="1904333" y="3570926"/>
            <a:ext cx="6739128" cy="3209544"/>
          </a:xfrm>
          <a:prstGeom prst="rect">
            <a:avLst/>
          </a:prstGeom>
          <a:noFill/>
          <a:ln w="3175">
            <a:noFill/>
          </a:ln>
        </p:spPr>
        <p:txBody>
          <a:bodyPr wrap="square" lIns="0" tIns="0" rIns="0" bIns="0" rtlCol="0">
            <a:noAutofit/>
          </a:bodyPr>
          <a:lstStyle/>
          <a:p>
            <a:pPr indent="-305647">
              <a:spcAft>
                <a:spcPts val="1003"/>
              </a:spcAft>
            </a:pPr>
            <a:endParaRPr lang="es-ES" sz="2200" noProof="0" dirty="0" smtClean="0">
              <a:latin typeface="Georgia" pitchFamily="18" charset="0"/>
            </a:endParaRPr>
          </a:p>
        </p:txBody>
      </p:sp>
      <p:sp>
        <p:nvSpPr>
          <p:cNvPr id="5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indent="-274320" algn="r"/>
            <a:endParaRPr lang="es-ES" sz="800" b="0" dirty="0" smtClean="0"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: Fixe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Logo with Panels"/>
          <p:cNvGrpSpPr/>
          <p:nvPr userDrawn="1"/>
        </p:nvGrpSpPr>
        <p:grpSpPr>
          <a:xfrm>
            <a:off x="1129337" y="6381260"/>
            <a:ext cx="1217986" cy="925197"/>
            <a:chOff x="3835013" y="2828854"/>
            <a:chExt cx="1217986" cy="925197"/>
          </a:xfrm>
        </p:grpSpPr>
        <p:grpSp>
          <p:nvGrpSpPr>
            <p:cNvPr id="42" name="Logo Panels"/>
            <p:cNvGrpSpPr/>
            <p:nvPr/>
          </p:nvGrpSpPr>
          <p:grpSpPr>
            <a:xfrm>
              <a:off x="4609614" y="2828854"/>
              <a:ext cx="443385" cy="397546"/>
              <a:chOff x="4609614" y="2828854"/>
              <a:chExt cx="443385" cy="397546"/>
            </a:xfrm>
          </p:grpSpPr>
          <p:sp>
            <p:nvSpPr>
              <p:cNvPr id="46" name="Rectangle 1"/>
              <p:cNvSpPr>
                <a:spLocks noChangeArrowheads="1"/>
              </p:cNvSpPr>
              <p:nvPr/>
            </p:nvSpPr>
            <p:spPr bwMode="gray">
              <a:xfrm>
                <a:off x="4609614" y="3112483"/>
                <a:ext cx="443385" cy="113916"/>
              </a:xfrm>
              <a:prstGeom prst="rect">
                <a:avLst/>
              </a:prstGeom>
              <a:solidFill>
                <a:srgbClr val="F445F6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E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47" name="Rectangle 2"/>
              <p:cNvSpPr>
                <a:spLocks noChangeArrowheads="1"/>
              </p:cNvSpPr>
              <p:nvPr/>
            </p:nvSpPr>
            <p:spPr bwMode="gray">
              <a:xfrm>
                <a:off x="4609618" y="2873556"/>
                <a:ext cx="269567" cy="352844"/>
              </a:xfrm>
              <a:prstGeom prst="rect">
                <a:avLst/>
              </a:prstGeom>
              <a:solidFill>
                <a:srgbClr val="F6B67F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E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48" name="Rectangle 3"/>
              <p:cNvSpPr>
                <a:spLocks noChangeArrowheads="1"/>
              </p:cNvSpPr>
              <p:nvPr/>
            </p:nvSpPr>
            <p:spPr bwMode="gray">
              <a:xfrm>
                <a:off x="4609618" y="2828854"/>
                <a:ext cx="224319" cy="397545"/>
              </a:xfrm>
              <a:prstGeom prst="rect">
                <a:avLst/>
              </a:prstGeom>
              <a:solidFill>
                <a:srgbClr val="F48F17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E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49" name="Rectangle 4"/>
              <p:cNvSpPr>
                <a:spLocks noChangeArrowheads="1"/>
              </p:cNvSpPr>
              <p:nvPr/>
            </p:nvSpPr>
            <p:spPr bwMode="gray">
              <a:xfrm>
                <a:off x="4609617" y="2873555"/>
                <a:ext cx="224319" cy="352844"/>
              </a:xfrm>
              <a:prstGeom prst="rect">
                <a:avLst/>
              </a:prstGeom>
              <a:solidFill>
                <a:srgbClr val="EB660B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E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50" name="Rectangle 5"/>
              <p:cNvSpPr>
                <a:spLocks noChangeArrowheads="1"/>
              </p:cNvSpPr>
              <p:nvPr/>
            </p:nvSpPr>
            <p:spPr bwMode="gray">
              <a:xfrm>
                <a:off x="4609615" y="2944211"/>
                <a:ext cx="383843" cy="282188"/>
              </a:xfrm>
              <a:prstGeom prst="rect">
                <a:avLst/>
              </a:prstGeom>
              <a:solidFill>
                <a:srgbClr val="F3BF09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E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51" name="Rectangle 6"/>
              <p:cNvSpPr>
                <a:spLocks noChangeArrowheads="1"/>
              </p:cNvSpPr>
              <p:nvPr/>
            </p:nvSpPr>
            <p:spPr bwMode="gray">
              <a:xfrm>
                <a:off x="4609616" y="3112483"/>
                <a:ext cx="383842" cy="113916"/>
              </a:xfrm>
              <a:prstGeom prst="rect">
                <a:avLst/>
              </a:prstGeom>
              <a:solidFill>
                <a:srgbClr val="E93409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E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52" name="Rectangle 7"/>
              <p:cNvSpPr>
                <a:spLocks noChangeArrowheads="1"/>
              </p:cNvSpPr>
              <p:nvPr/>
            </p:nvSpPr>
            <p:spPr bwMode="gray">
              <a:xfrm>
                <a:off x="4609616" y="2944211"/>
                <a:ext cx="269570" cy="282188"/>
              </a:xfrm>
              <a:prstGeom prst="rect">
                <a:avLst/>
              </a:prstGeom>
              <a:solidFill>
                <a:srgbClr val="EA880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E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53" name="Rectangle 8"/>
              <p:cNvSpPr>
                <a:spLocks noChangeArrowheads="1"/>
              </p:cNvSpPr>
              <p:nvPr/>
            </p:nvSpPr>
            <p:spPr bwMode="gray">
              <a:xfrm>
                <a:off x="4609616" y="3112483"/>
                <a:ext cx="269569" cy="113916"/>
              </a:xfrm>
              <a:prstGeom prst="rect">
                <a:avLst/>
              </a:prstGeom>
              <a:solidFill>
                <a:srgbClr val="E0250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E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54" name="Rectangle 9"/>
              <p:cNvSpPr>
                <a:spLocks/>
              </p:cNvSpPr>
              <p:nvPr/>
            </p:nvSpPr>
            <p:spPr bwMode="gray">
              <a:xfrm>
                <a:off x="4609616" y="2944211"/>
                <a:ext cx="224321" cy="282188"/>
              </a:xfrm>
              <a:prstGeom prst="rect">
                <a:avLst/>
              </a:prstGeom>
              <a:solidFill>
                <a:srgbClr val="E04C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E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61" name="Rectangle 10"/>
              <p:cNvSpPr>
                <a:spLocks noChangeArrowheads="1"/>
              </p:cNvSpPr>
              <p:nvPr/>
            </p:nvSpPr>
            <p:spPr bwMode="gray">
              <a:xfrm>
                <a:off x="4609617" y="3112483"/>
                <a:ext cx="224320" cy="113916"/>
              </a:xfrm>
              <a:prstGeom prst="rect">
                <a:avLst/>
              </a:prstGeom>
              <a:solidFill>
                <a:srgbClr val="D614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E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62" name="Rectangle 11"/>
              <p:cNvSpPr>
                <a:spLocks noChangeArrowheads="1"/>
              </p:cNvSpPr>
              <p:nvPr/>
            </p:nvSpPr>
            <p:spPr bwMode="gray">
              <a:xfrm>
                <a:off x="4609617" y="3052823"/>
                <a:ext cx="141027" cy="173576"/>
              </a:xfrm>
              <a:prstGeom prst="rect">
                <a:avLst/>
              </a:prstGeom>
              <a:solidFill>
                <a:srgbClr val="C93C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E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63" name="Rectangle 12"/>
              <p:cNvSpPr>
                <a:spLocks noChangeArrowheads="1"/>
              </p:cNvSpPr>
              <p:nvPr/>
            </p:nvSpPr>
            <p:spPr bwMode="gray">
              <a:xfrm>
                <a:off x="4609617" y="3112483"/>
                <a:ext cx="141027" cy="113916"/>
              </a:xfrm>
              <a:prstGeom prst="rect">
                <a:avLst/>
              </a:prstGeom>
              <a:solidFill>
                <a:srgbClr val="C010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E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43" name="Logo"/>
            <p:cNvGrpSpPr/>
            <p:nvPr/>
          </p:nvGrpSpPr>
          <p:grpSpPr>
            <a:xfrm>
              <a:off x="3835013" y="3226397"/>
              <a:ext cx="905256" cy="527654"/>
              <a:chOff x="3835013" y="3226397"/>
              <a:chExt cx="905256" cy="527654"/>
            </a:xfrm>
          </p:grpSpPr>
          <p:sp>
            <p:nvSpPr>
              <p:cNvPr id="44" name="Rectangle 0"/>
              <p:cNvSpPr>
                <a:spLocks noChangeArrowheads="1"/>
              </p:cNvSpPr>
              <p:nvPr/>
            </p:nvSpPr>
            <p:spPr bwMode="black">
              <a:xfrm>
                <a:off x="4381013" y="3226397"/>
                <a:ext cx="228600" cy="57350"/>
              </a:xfrm>
              <a:prstGeom prst="rect">
                <a:avLst/>
              </a:prstGeom>
              <a:solidFill>
                <a:srgbClr val="A100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E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45" name="Freeform 44"/>
              <p:cNvSpPr>
                <a:spLocks noEditPoints="1"/>
              </p:cNvSpPr>
              <p:nvPr/>
            </p:nvSpPr>
            <p:spPr bwMode="black">
              <a:xfrm>
                <a:off x="3835013" y="3412840"/>
                <a:ext cx="905256" cy="341211"/>
              </a:xfrm>
              <a:custGeom>
                <a:avLst/>
                <a:gdLst/>
                <a:ahLst/>
                <a:cxnLst>
                  <a:cxn ang="0">
                    <a:pos x="581" y="233"/>
                  </a:cxn>
                  <a:cxn ang="0">
                    <a:pos x="538" y="949"/>
                  </a:cxn>
                  <a:cxn ang="0">
                    <a:pos x="630" y="946"/>
                  </a:cxn>
                  <a:cxn ang="0">
                    <a:pos x="793" y="880"/>
                  </a:cxn>
                  <a:cxn ang="0">
                    <a:pos x="886" y="728"/>
                  </a:cxn>
                  <a:cxn ang="0">
                    <a:pos x="905" y="505"/>
                  </a:cxn>
                  <a:cxn ang="0">
                    <a:pos x="850" y="329"/>
                  </a:cxn>
                  <a:cxn ang="0">
                    <a:pos x="727" y="241"/>
                  </a:cxn>
                  <a:cxn ang="0">
                    <a:pos x="521" y="3"/>
                  </a:cxn>
                  <a:cxn ang="0">
                    <a:pos x="643" y="74"/>
                  </a:cxn>
                  <a:cxn ang="0">
                    <a:pos x="761" y="24"/>
                  </a:cxn>
                  <a:cxn ang="0">
                    <a:pos x="855" y="9"/>
                  </a:cxn>
                  <a:cxn ang="0">
                    <a:pos x="1026" y="40"/>
                  </a:cxn>
                  <a:cxn ang="0">
                    <a:pos x="1180" y="172"/>
                  </a:cxn>
                  <a:cxn ang="0">
                    <a:pos x="1265" y="383"/>
                  </a:cxn>
                  <a:cxn ang="0">
                    <a:pos x="1265" y="641"/>
                  </a:cxn>
                  <a:cxn ang="0">
                    <a:pos x="1175" y="857"/>
                  </a:cxn>
                  <a:cxn ang="0">
                    <a:pos x="1005" y="1006"/>
                  </a:cxn>
                  <a:cxn ang="0">
                    <a:pos x="766" y="1074"/>
                  </a:cxn>
                  <a:cxn ang="0">
                    <a:pos x="601" y="1074"/>
                  </a:cxn>
                  <a:cxn ang="0">
                    <a:pos x="692" y="1447"/>
                  </a:cxn>
                  <a:cxn ang="0">
                    <a:pos x="171" y="1408"/>
                  </a:cxn>
                  <a:cxn ang="0">
                    <a:pos x="413" y="3"/>
                  </a:cxn>
                  <a:cxn ang="0">
                    <a:pos x="3876" y="20"/>
                  </a:cxn>
                  <a:cxn ang="0">
                    <a:pos x="4036" y="100"/>
                  </a:cxn>
                  <a:cxn ang="0">
                    <a:pos x="4113" y="232"/>
                  </a:cxn>
                  <a:cxn ang="0">
                    <a:pos x="4091" y="362"/>
                  </a:cxn>
                  <a:cxn ang="0">
                    <a:pos x="3995" y="436"/>
                  </a:cxn>
                  <a:cxn ang="0">
                    <a:pos x="3859" y="438"/>
                  </a:cxn>
                  <a:cxn ang="0">
                    <a:pos x="3757" y="114"/>
                  </a:cxn>
                  <a:cxn ang="0">
                    <a:pos x="3597" y="187"/>
                  </a:cxn>
                  <a:cxn ang="0">
                    <a:pos x="3508" y="339"/>
                  </a:cxn>
                  <a:cxn ang="0">
                    <a:pos x="3489" y="565"/>
                  </a:cxn>
                  <a:cxn ang="0">
                    <a:pos x="3547" y="753"/>
                  </a:cxn>
                  <a:cxn ang="0">
                    <a:pos x="3668" y="869"/>
                  </a:cxn>
                  <a:cxn ang="0">
                    <a:pos x="3821" y="896"/>
                  </a:cxn>
                  <a:cxn ang="0">
                    <a:pos x="3931" y="872"/>
                  </a:cxn>
                  <a:cxn ang="0">
                    <a:pos x="4079" y="810"/>
                  </a:cxn>
                  <a:cxn ang="0">
                    <a:pos x="4016" y="1024"/>
                  </a:cxn>
                  <a:cxn ang="0">
                    <a:pos x="3830" y="1080"/>
                  </a:cxn>
                  <a:cxn ang="0">
                    <a:pos x="3651" y="1095"/>
                  </a:cxn>
                  <a:cxn ang="0">
                    <a:pos x="3426" y="1060"/>
                  </a:cxn>
                  <a:cxn ang="0">
                    <a:pos x="3255" y="947"/>
                  </a:cxn>
                  <a:cxn ang="0">
                    <a:pos x="3140" y="772"/>
                  </a:cxn>
                  <a:cxn ang="0">
                    <a:pos x="3101" y="561"/>
                  </a:cxn>
                  <a:cxn ang="0">
                    <a:pos x="3153" y="318"/>
                  </a:cxn>
                  <a:cxn ang="0">
                    <a:pos x="3293" y="135"/>
                  </a:cxn>
                  <a:cxn ang="0">
                    <a:pos x="3508" y="27"/>
                  </a:cxn>
                  <a:cxn ang="0">
                    <a:pos x="2910" y="0"/>
                  </a:cxn>
                  <a:cxn ang="0">
                    <a:pos x="3040" y="52"/>
                  </a:cxn>
                  <a:cxn ang="0">
                    <a:pos x="3093" y="178"/>
                  </a:cxn>
                  <a:cxn ang="0">
                    <a:pos x="3071" y="277"/>
                  </a:cxn>
                  <a:cxn ang="0">
                    <a:pos x="3004" y="393"/>
                  </a:cxn>
                  <a:cxn ang="0">
                    <a:pos x="2876" y="561"/>
                  </a:cxn>
                  <a:cxn ang="0">
                    <a:pos x="1784" y="1078"/>
                  </a:cxn>
                  <a:cxn ang="0">
                    <a:pos x="1313" y="118"/>
                  </a:cxn>
                  <a:cxn ang="0">
                    <a:pos x="2247" y="25"/>
                  </a:cxn>
                  <a:cxn ang="0">
                    <a:pos x="2759" y="62"/>
                  </a:cxn>
                  <a:cxn ang="0">
                    <a:pos x="2872" y="4"/>
                  </a:cxn>
                </a:cxnLst>
                <a:rect l="0" t="0" r="r" b="b"/>
                <a:pathLst>
                  <a:path w="4127" h="1544">
                    <a:moveTo>
                      <a:pt x="640" y="229"/>
                    </a:moveTo>
                    <a:lnTo>
                      <a:pt x="622" y="229"/>
                    </a:lnTo>
                    <a:lnTo>
                      <a:pt x="603" y="230"/>
                    </a:lnTo>
                    <a:lnTo>
                      <a:pt x="581" y="233"/>
                    </a:lnTo>
                    <a:lnTo>
                      <a:pt x="553" y="235"/>
                    </a:lnTo>
                    <a:lnTo>
                      <a:pt x="521" y="241"/>
                    </a:lnTo>
                    <a:lnTo>
                      <a:pt x="521" y="947"/>
                    </a:lnTo>
                    <a:lnTo>
                      <a:pt x="538" y="949"/>
                    </a:lnTo>
                    <a:lnTo>
                      <a:pt x="553" y="949"/>
                    </a:lnTo>
                    <a:lnTo>
                      <a:pt x="566" y="949"/>
                    </a:lnTo>
                    <a:lnTo>
                      <a:pt x="578" y="949"/>
                    </a:lnTo>
                    <a:lnTo>
                      <a:pt x="630" y="946"/>
                    </a:lnTo>
                    <a:lnTo>
                      <a:pt x="677" y="937"/>
                    </a:lnTo>
                    <a:lnTo>
                      <a:pt x="720" y="924"/>
                    </a:lnTo>
                    <a:lnTo>
                      <a:pt x="758" y="905"/>
                    </a:lnTo>
                    <a:lnTo>
                      <a:pt x="793" y="880"/>
                    </a:lnTo>
                    <a:lnTo>
                      <a:pt x="824" y="850"/>
                    </a:lnTo>
                    <a:lnTo>
                      <a:pt x="849" y="815"/>
                    </a:lnTo>
                    <a:lnTo>
                      <a:pt x="870" y="775"/>
                    </a:lnTo>
                    <a:lnTo>
                      <a:pt x="886" y="728"/>
                    </a:lnTo>
                    <a:lnTo>
                      <a:pt x="897" y="678"/>
                    </a:lnTo>
                    <a:lnTo>
                      <a:pt x="905" y="622"/>
                    </a:lnTo>
                    <a:lnTo>
                      <a:pt x="907" y="561"/>
                    </a:lnTo>
                    <a:lnTo>
                      <a:pt x="905" y="505"/>
                    </a:lnTo>
                    <a:lnTo>
                      <a:pt x="897" y="452"/>
                    </a:lnTo>
                    <a:lnTo>
                      <a:pt x="886" y="407"/>
                    </a:lnTo>
                    <a:lnTo>
                      <a:pt x="870" y="366"/>
                    </a:lnTo>
                    <a:lnTo>
                      <a:pt x="850" y="329"/>
                    </a:lnTo>
                    <a:lnTo>
                      <a:pt x="826" y="299"/>
                    </a:lnTo>
                    <a:lnTo>
                      <a:pt x="797" y="274"/>
                    </a:lnTo>
                    <a:lnTo>
                      <a:pt x="763" y="254"/>
                    </a:lnTo>
                    <a:lnTo>
                      <a:pt x="727" y="241"/>
                    </a:lnTo>
                    <a:lnTo>
                      <a:pt x="686" y="232"/>
                    </a:lnTo>
                    <a:lnTo>
                      <a:pt x="640" y="229"/>
                    </a:lnTo>
                    <a:close/>
                    <a:moveTo>
                      <a:pt x="413" y="3"/>
                    </a:moveTo>
                    <a:lnTo>
                      <a:pt x="521" y="3"/>
                    </a:lnTo>
                    <a:lnTo>
                      <a:pt x="521" y="143"/>
                    </a:lnTo>
                    <a:lnTo>
                      <a:pt x="566" y="117"/>
                    </a:lnTo>
                    <a:lnTo>
                      <a:pt x="607" y="93"/>
                    </a:lnTo>
                    <a:lnTo>
                      <a:pt x="643" y="74"/>
                    </a:lnTo>
                    <a:lnTo>
                      <a:pt x="677" y="57"/>
                    </a:lnTo>
                    <a:lnTo>
                      <a:pt x="707" y="44"/>
                    </a:lnTo>
                    <a:lnTo>
                      <a:pt x="735" y="33"/>
                    </a:lnTo>
                    <a:lnTo>
                      <a:pt x="761" y="24"/>
                    </a:lnTo>
                    <a:lnTo>
                      <a:pt x="785" y="18"/>
                    </a:lnTo>
                    <a:lnTo>
                      <a:pt x="809" y="13"/>
                    </a:lnTo>
                    <a:lnTo>
                      <a:pt x="831" y="10"/>
                    </a:lnTo>
                    <a:lnTo>
                      <a:pt x="855" y="9"/>
                    </a:lnTo>
                    <a:lnTo>
                      <a:pt x="879" y="8"/>
                    </a:lnTo>
                    <a:lnTo>
                      <a:pt x="931" y="12"/>
                    </a:lnTo>
                    <a:lnTo>
                      <a:pt x="980" y="23"/>
                    </a:lnTo>
                    <a:lnTo>
                      <a:pt x="1026" y="40"/>
                    </a:lnTo>
                    <a:lnTo>
                      <a:pt x="1070" y="64"/>
                    </a:lnTo>
                    <a:lnTo>
                      <a:pt x="1110" y="94"/>
                    </a:lnTo>
                    <a:lnTo>
                      <a:pt x="1148" y="130"/>
                    </a:lnTo>
                    <a:lnTo>
                      <a:pt x="1180" y="172"/>
                    </a:lnTo>
                    <a:lnTo>
                      <a:pt x="1209" y="218"/>
                    </a:lnTo>
                    <a:lnTo>
                      <a:pt x="1233" y="268"/>
                    </a:lnTo>
                    <a:lnTo>
                      <a:pt x="1252" y="324"/>
                    </a:lnTo>
                    <a:lnTo>
                      <a:pt x="1265" y="383"/>
                    </a:lnTo>
                    <a:lnTo>
                      <a:pt x="1274" y="446"/>
                    </a:lnTo>
                    <a:lnTo>
                      <a:pt x="1278" y="512"/>
                    </a:lnTo>
                    <a:lnTo>
                      <a:pt x="1274" y="578"/>
                    </a:lnTo>
                    <a:lnTo>
                      <a:pt x="1265" y="641"/>
                    </a:lnTo>
                    <a:lnTo>
                      <a:pt x="1252" y="701"/>
                    </a:lnTo>
                    <a:lnTo>
                      <a:pt x="1232" y="756"/>
                    </a:lnTo>
                    <a:lnTo>
                      <a:pt x="1205" y="809"/>
                    </a:lnTo>
                    <a:lnTo>
                      <a:pt x="1175" y="857"/>
                    </a:lnTo>
                    <a:lnTo>
                      <a:pt x="1140" y="901"/>
                    </a:lnTo>
                    <a:lnTo>
                      <a:pt x="1099" y="941"/>
                    </a:lnTo>
                    <a:lnTo>
                      <a:pt x="1054" y="976"/>
                    </a:lnTo>
                    <a:lnTo>
                      <a:pt x="1005" y="1006"/>
                    </a:lnTo>
                    <a:lnTo>
                      <a:pt x="951" y="1031"/>
                    </a:lnTo>
                    <a:lnTo>
                      <a:pt x="894" y="1051"/>
                    </a:lnTo>
                    <a:lnTo>
                      <a:pt x="831" y="1065"/>
                    </a:lnTo>
                    <a:lnTo>
                      <a:pt x="766" y="1074"/>
                    </a:lnTo>
                    <a:lnTo>
                      <a:pt x="696" y="1078"/>
                    </a:lnTo>
                    <a:lnTo>
                      <a:pt x="670" y="1078"/>
                    </a:lnTo>
                    <a:lnTo>
                      <a:pt x="637" y="1076"/>
                    </a:lnTo>
                    <a:lnTo>
                      <a:pt x="601" y="1074"/>
                    </a:lnTo>
                    <a:lnTo>
                      <a:pt x="561" y="1071"/>
                    </a:lnTo>
                    <a:lnTo>
                      <a:pt x="521" y="1068"/>
                    </a:lnTo>
                    <a:lnTo>
                      <a:pt x="521" y="1408"/>
                    </a:lnTo>
                    <a:lnTo>
                      <a:pt x="692" y="1447"/>
                    </a:lnTo>
                    <a:lnTo>
                      <a:pt x="692" y="1544"/>
                    </a:lnTo>
                    <a:lnTo>
                      <a:pt x="18" y="1544"/>
                    </a:lnTo>
                    <a:lnTo>
                      <a:pt x="18" y="1447"/>
                    </a:lnTo>
                    <a:lnTo>
                      <a:pt x="171" y="1408"/>
                    </a:lnTo>
                    <a:lnTo>
                      <a:pt x="171" y="229"/>
                    </a:lnTo>
                    <a:lnTo>
                      <a:pt x="0" y="229"/>
                    </a:lnTo>
                    <a:lnTo>
                      <a:pt x="0" y="128"/>
                    </a:lnTo>
                    <a:lnTo>
                      <a:pt x="413" y="3"/>
                    </a:lnTo>
                    <a:close/>
                    <a:moveTo>
                      <a:pt x="3711" y="0"/>
                    </a:moveTo>
                    <a:lnTo>
                      <a:pt x="3770" y="3"/>
                    </a:lnTo>
                    <a:lnTo>
                      <a:pt x="3825" y="9"/>
                    </a:lnTo>
                    <a:lnTo>
                      <a:pt x="3876" y="20"/>
                    </a:lnTo>
                    <a:lnTo>
                      <a:pt x="3923" y="34"/>
                    </a:lnTo>
                    <a:lnTo>
                      <a:pt x="3965" y="53"/>
                    </a:lnTo>
                    <a:lnTo>
                      <a:pt x="4004" y="75"/>
                    </a:lnTo>
                    <a:lnTo>
                      <a:pt x="4036" y="100"/>
                    </a:lnTo>
                    <a:lnTo>
                      <a:pt x="4064" y="129"/>
                    </a:lnTo>
                    <a:lnTo>
                      <a:pt x="4086" y="160"/>
                    </a:lnTo>
                    <a:lnTo>
                      <a:pt x="4103" y="194"/>
                    </a:lnTo>
                    <a:lnTo>
                      <a:pt x="4113" y="232"/>
                    </a:lnTo>
                    <a:lnTo>
                      <a:pt x="4117" y="271"/>
                    </a:lnTo>
                    <a:lnTo>
                      <a:pt x="4114" y="304"/>
                    </a:lnTo>
                    <a:lnTo>
                      <a:pt x="4105" y="334"/>
                    </a:lnTo>
                    <a:lnTo>
                      <a:pt x="4091" y="362"/>
                    </a:lnTo>
                    <a:lnTo>
                      <a:pt x="4074" y="387"/>
                    </a:lnTo>
                    <a:lnTo>
                      <a:pt x="4051" y="407"/>
                    </a:lnTo>
                    <a:lnTo>
                      <a:pt x="4025" y="423"/>
                    </a:lnTo>
                    <a:lnTo>
                      <a:pt x="3995" y="436"/>
                    </a:lnTo>
                    <a:lnTo>
                      <a:pt x="3961" y="443"/>
                    </a:lnTo>
                    <a:lnTo>
                      <a:pt x="3925" y="446"/>
                    </a:lnTo>
                    <a:lnTo>
                      <a:pt x="3891" y="444"/>
                    </a:lnTo>
                    <a:lnTo>
                      <a:pt x="3859" y="438"/>
                    </a:lnTo>
                    <a:lnTo>
                      <a:pt x="3826" y="428"/>
                    </a:lnTo>
                    <a:lnTo>
                      <a:pt x="3792" y="413"/>
                    </a:lnTo>
                    <a:lnTo>
                      <a:pt x="3757" y="394"/>
                    </a:lnTo>
                    <a:lnTo>
                      <a:pt x="3757" y="114"/>
                    </a:lnTo>
                    <a:lnTo>
                      <a:pt x="3711" y="125"/>
                    </a:lnTo>
                    <a:lnTo>
                      <a:pt x="3668" y="140"/>
                    </a:lnTo>
                    <a:lnTo>
                      <a:pt x="3631" y="162"/>
                    </a:lnTo>
                    <a:lnTo>
                      <a:pt x="3597" y="187"/>
                    </a:lnTo>
                    <a:lnTo>
                      <a:pt x="3568" y="218"/>
                    </a:lnTo>
                    <a:lnTo>
                      <a:pt x="3543" y="253"/>
                    </a:lnTo>
                    <a:lnTo>
                      <a:pt x="3523" y="294"/>
                    </a:lnTo>
                    <a:lnTo>
                      <a:pt x="3508" y="339"/>
                    </a:lnTo>
                    <a:lnTo>
                      <a:pt x="3497" y="391"/>
                    </a:lnTo>
                    <a:lnTo>
                      <a:pt x="3489" y="447"/>
                    </a:lnTo>
                    <a:lnTo>
                      <a:pt x="3487" y="507"/>
                    </a:lnTo>
                    <a:lnTo>
                      <a:pt x="3489" y="565"/>
                    </a:lnTo>
                    <a:lnTo>
                      <a:pt x="3497" y="617"/>
                    </a:lnTo>
                    <a:lnTo>
                      <a:pt x="3509" y="667"/>
                    </a:lnTo>
                    <a:lnTo>
                      <a:pt x="3526" y="712"/>
                    </a:lnTo>
                    <a:lnTo>
                      <a:pt x="3547" y="753"/>
                    </a:lnTo>
                    <a:lnTo>
                      <a:pt x="3571" y="790"/>
                    </a:lnTo>
                    <a:lnTo>
                      <a:pt x="3600" y="821"/>
                    </a:lnTo>
                    <a:lnTo>
                      <a:pt x="3632" y="847"/>
                    </a:lnTo>
                    <a:lnTo>
                      <a:pt x="3668" y="869"/>
                    </a:lnTo>
                    <a:lnTo>
                      <a:pt x="3707" y="885"/>
                    </a:lnTo>
                    <a:lnTo>
                      <a:pt x="3750" y="894"/>
                    </a:lnTo>
                    <a:lnTo>
                      <a:pt x="3795" y="897"/>
                    </a:lnTo>
                    <a:lnTo>
                      <a:pt x="3821" y="896"/>
                    </a:lnTo>
                    <a:lnTo>
                      <a:pt x="3847" y="894"/>
                    </a:lnTo>
                    <a:lnTo>
                      <a:pt x="3874" y="889"/>
                    </a:lnTo>
                    <a:lnTo>
                      <a:pt x="3901" y="881"/>
                    </a:lnTo>
                    <a:lnTo>
                      <a:pt x="3931" y="872"/>
                    </a:lnTo>
                    <a:lnTo>
                      <a:pt x="3964" y="861"/>
                    </a:lnTo>
                    <a:lnTo>
                      <a:pt x="3999" y="846"/>
                    </a:lnTo>
                    <a:lnTo>
                      <a:pt x="4036" y="830"/>
                    </a:lnTo>
                    <a:lnTo>
                      <a:pt x="4079" y="810"/>
                    </a:lnTo>
                    <a:lnTo>
                      <a:pt x="4127" y="787"/>
                    </a:lnTo>
                    <a:lnTo>
                      <a:pt x="4127" y="976"/>
                    </a:lnTo>
                    <a:lnTo>
                      <a:pt x="4069" y="1001"/>
                    </a:lnTo>
                    <a:lnTo>
                      <a:pt x="4016" y="1024"/>
                    </a:lnTo>
                    <a:lnTo>
                      <a:pt x="3966" y="1041"/>
                    </a:lnTo>
                    <a:lnTo>
                      <a:pt x="3919" y="1058"/>
                    </a:lnTo>
                    <a:lnTo>
                      <a:pt x="3874" y="1070"/>
                    </a:lnTo>
                    <a:lnTo>
                      <a:pt x="3830" y="1080"/>
                    </a:lnTo>
                    <a:lnTo>
                      <a:pt x="3786" y="1086"/>
                    </a:lnTo>
                    <a:lnTo>
                      <a:pt x="3742" y="1091"/>
                    </a:lnTo>
                    <a:lnTo>
                      <a:pt x="3697" y="1094"/>
                    </a:lnTo>
                    <a:lnTo>
                      <a:pt x="3651" y="1095"/>
                    </a:lnTo>
                    <a:lnTo>
                      <a:pt x="3588" y="1093"/>
                    </a:lnTo>
                    <a:lnTo>
                      <a:pt x="3530" y="1086"/>
                    </a:lnTo>
                    <a:lnTo>
                      <a:pt x="3476" y="1075"/>
                    </a:lnTo>
                    <a:lnTo>
                      <a:pt x="3426" y="1060"/>
                    </a:lnTo>
                    <a:lnTo>
                      <a:pt x="3378" y="1039"/>
                    </a:lnTo>
                    <a:lnTo>
                      <a:pt x="3334" y="1014"/>
                    </a:lnTo>
                    <a:lnTo>
                      <a:pt x="3294" y="984"/>
                    </a:lnTo>
                    <a:lnTo>
                      <a:pt x="3255" y="947"/>
                    </a:lnTo>
                    <a:lnTo>
                      <a:pt x="3219" y="907"/>
                    </a:lnTo>
                    <a:lnTo>
                      <a:pt x="3188" y="865"/>
                    </a:lnTo>
                    <a:lnTo>
                      <a:pt x="3162" y="820"/>
                    </a:lnTo>
                    <a:lnTo>
                      <a:pt x="3140" y="772"/>
                    </a:lnTo>
                    <a:lnTo>
                      <a:pt x="3124" y="722"/>
                    </a:lnTo>
                    <a:lnTo>
                      <a:pt x="3111" y="670"/>
                    </a:lnTo>
                    <a:lnTo>
                      <a:pt x="3104" y="616"/>
                    </a:lnTo>
                    <a:lnTo>
                      <a:pt x="3101" y="561"/>
                    </a:lnTo>
                    <a:lnTo>
                      <a:pt x="3105" y="494"/>
                    </a:lnTo>
                    <a:lnTo>
                      <a:pt x="3115" y="433"/>
                    </a:lnTo>
                    <a:lnTo>
                      <a:pt x="3130" y="373"/>
                    </a:lnTo>
                    <a:lnTo>
                      <a:pt x="3153" y="318"/>
                    </a:lnTo>
                    <a:lnTo>
                      <a:pt x="3179" y="267"/>
                    </a:lnTo>
                    <a:lnTo>
                      <a:pt x="3213" y="219"/>
                    </a:lnTo>
                    <a:lnTo>
                      <a:pt x="3250" y="175"/>
                    </a:lnTo>
                    <a:lnTo>
                      <a:pt x="3293" y="135"/>
                    </a:lnTo>
                    <a:lnTo>
                      <a:pt x="3341" y="102"/>
                    </a:lnTo>
                    <a:lnTo>
                      <a:pt x="3392" y="72"/>
                    </a:lnTo>
                    <a:lnTo>
                      <a:pt x="3448" y="47"/>
                    </a:lnTo>
                    <a:lnTo>
                      <a:pt x="3508" y="27"/>
                    </a:lnTo>
                    <a:lnTo>
                      <a:pt x="3573" y="12"/>
                    </a:lnTo>
                    <a:lnTo>
                      <a:pt x="3640" y="3"/>
                    </a:lnTo>
                    <a:lnTo>
                      <a:pt x="3711" y="0"/>
                    </a:lnTo>
                    <a:close/>
                    <a:moveTo>
                      <a:pt x="2910" y="0"/>
                    </a:moveTo>
                    <a:lnTo>
                      <a:pt x="2948" y="4"/>
                    </a:lnTo>
                    <a:lnTo>
                      <a:pt x="2983" y="14"/>
                    </a:lnTo>
                    <a:lnTo>
                      <a:pt x="3014" y="30"/>
                    </a:lnTo>
                    <a:lnTo>
                      <a:pt x="3040" y="52"/>
                    </a:lnTo>
                    <a:lnTo>
                      <a:pt x="3063" y="78"/>
                    </a:lnTo>
                    <a:lnTo>
                      <a:pt x="3079" y="109"/>
                    </a:lnTo>
                    <a:lnTo>
                      <a:pt x="3089" y="142"/>
                    </a:lnTo>
                    <a:lnTo>
                      <a:pt x="3093" y="178"/>
                    </a:lnTo>
                    <a:lnTo>
                      <a:pt x="3091" y="203"/>
                    </a:lnTo>
                    <a:lnTo>
                      <a:pt x="3088" y="227"/>
                    </a:lnTo>
                    <a:lnTo>
                      <a:pt x="3081" y="252"/>
                    </a:lnTo>
                    <a:lnTo>
                      <a:pt x="3071" y="277"/>
                    </a:lnTo>
                    <a:lnTo>
                      <a:pt x="3060" y="303"/>
                    </a:lnTo>
                    <a:lnTo>
                      <a:pt x="3044" y="331"/>
                    </a:lnTo>
                    <a:lnTo>
                      <a:pt x="3025" y="361"/>
                    </a:lnTo>
                    <a:lnTo>
                      <a:pt x="3004" y="393"/>
                    </a:lnTo>
                    <a:lnTo>
                      <a:pt x="2978" y="429"/>
                    </a:lnTo>
                    <a:lnTo>
                      <a:pt x="2948" y="468"/>
                    </a:lnTo>
                    <a:lnTo>
                      <a:pt x="2914" y="512"/>
                    </a:lnTo>
                    <a:lnTo>
                      <a:pt x="2876" y="561"/>
                    </a:lnTo>
                    <a:lnTo>
                      <a:pt x="2472" y="1078"/>
                    </a:lnTo>
                    <a:lnTo>
                      <a:pt x="2182" y="1078"/>
                    </a:lnTo>
                    <a:lnTo>
                      <a:pt x="2182" y="424"/>
                    </a:lnTo>
                    <a:lnTo>
                      <a:pt x="1784" y="1078"/>
                    </a:lnTo>
                    <a:lnTo>
                      <a:pt x="1518" y="1078"/>
                    </a:lnTo>
                    <a:lnTo>
                      <a:pt x="1518" y="234"/>
                    </a:lnTo>
                    <a:lnTo>
                      <a:pt x="1313" y="214"/>
                    </a:lnTo>
                    <a:lnTo>
                      <a:pt x="1313" y="118"/>
                    </a:lnTo>
                    <a:lnTo>
                      <a:pt x="1690" y="25"/>
                    </a:lnTo>
                    <a:lnTo>
                      <a:pt x="1832" y="25"/>
                    </a:lnTo>
                    <a:lnTo>
                      <a:pt x="1832" y="713"/>
                    </a:lnTo>
                    <a:lnTo>
                      <a:pt x="2247" y="25"/>
                    </a:lnTo>
                    <a:lnTo>
                      <a:pt x="2497" y="25"/>
                    </a:lnTo>
                    <a:lnTo>
                      <a:pt x="2497" y="822"/>
                    </a:lnTo>
                    <a:lnTo>
                      <a:pt x="2759" y="473"/>
                    </a:lnTo>
                    <a:lnTo>
                      <a:pt x="2759" y="62"/>
                    </a:lnTo>
                    <a:lnTo>
                      <a:pt x="2779" y="44"/>
                    </a:lnTo>
                    <a:lnTo>
                      <a:pt x="2806" y="27"/>
                    </a:lnTo>
                    <a:lnTo>
                      <a:pt x="2837" y="13"/>
                    </a:lnTo>
                    <a:lnTo>
                      <a:pt x="2872" y="4"/>
                    </a:lnTo>
                    <a:lnTo>
                      <a:pt x="291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E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  <p:sp>
        <p:nvSpPr>
          <p:cNvPr id="28" name="Descriptor"/>
          <p:cNvSpPr txBox="1"/>
          <p:nvPr userDrawn="1">
            <p:custDataLst>
              <p:tags r:id="rId1"/>
            </p:custDataLst>
          </p:nvPr>
        </p:nvSpPr>
        <p:spPr bwMode="black">
          <a:xfrm>
            <a:off x="2057400" y="779692"/>
            <a:ext cx="49694" cy="215444"/>
          </a:xfrm>
          <a:prstGeom prst="rect">
            <a:avLst/>
          </a:prstGeom>
          <a:noFill/>
        </p:spPr>
        <p:txBody>
          <a:bodyPr wrap="none" lIns="0" tIns="0" rIns="0" bIns="0" rtlCol="0" anchor="b">
            <a:spAutoFit/>
          </a:bodyPr>
          <a:lstStyle/>
          <a:p>
            <a:pPr indent="-274320" algn="l"/>
            <a:r>
              <a:rPr lang="es-ES" sz="1400" noProof="0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> </a:t>
            </a:r>
          </a:p>
        </p:txBody>
      </p:sp>
      <p:sp>
        <p:nvSpPr>
          <p:cNvPr id="21" name="Title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 bwMode="black">
          <a:xfrm>
            <a:off x="2057400" y="1219200"/>
            <a:ext cx="5943600" cy="507831"/>
          </a:xfrm>
        </p:spPr>
        <p:txBody>
          <a:bodyPr anchor="t" anchorCtr="0">
            <a:spAutoFit/>
          </a:bodyPr>
          <a:lstStyle>
            <a:lvl1pPr>
              <a:lnSpc>
                <a:spcPct val="100000"/>
              </a:lnSpc>
              <a:defRPr sz="3300" b="1" i="1" baseline="0">
                <a:solidFill>
                  <a:schemeClr val="tx1"/>
                </a:solidFill>
              </a:defRPr>
            </a:lvl1pPr>
          </a:lstStyle>
          <a:p>
            <a:r>
              <a:rPr lang="es-ES" noProof="0" dirty="0" err="1" smtClean="0"/>
              <a:t>Presentation</a:t>
            </a:r>
            <a:r>
              <a:rPr lang="es-ES" noProof="0" dirty="0" smtClean="0"/>
              <a:t> </a:t>
            </a:r>
            <a:r>
              <a:rPr lang="es-ES" noProof="0" dirty="0" err="1" smtClean="0"/>
              <a:t>Title</a:t>
            </a:r>
            <a:endParaRPr lang="es-ES" noProof="0" dirty="0"/>
          </a:p>
        </p:txBody>
      </p:sp>
      <p:sp>
        <p:nvSpPr>
          <p:cNvPr id="22" name="Subtitle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 bwMode="black">
          <a:xfrm>
            <a:off x="2057400" y="1752752"/>
            <a:ext cx="5943600" cy="457048"/>
          </a:xfrm>
        </p:spPr>
        <p:txBody>
          <a:bodyPr>
            <a:spAutoFit/>
          </a:bodyPr>
          <a:lstStyle>
            <a:lvl1pPr marL="0" indent="0" algn="l">
              <a:lnSpc>
                <a:spcPct val="90000"/>
              </a:lnSpc>
              <a:spcAft>
                <a:spcPts val="0"/>
              </a:spcAft>
              <a:buNone/>
              <a:defRPr sz="3300" baseline="0">
                <a:solidFill>
                  <a:schemeClr val="tx1"/>
                </a:solidFill>
                <a:latin typeface="+mj-lt"/>
              </a:defRPr>
            </a:lvl1pPr>
            <a:lvl2pPr marL="0" indent="0" algn="l">
              <a:buNone/>
              <a:defRPr sz="2000">
                <a:solidFill>
                  <a:schemeClr val="bg1"/>
                </a:solidFill>
                <a:latin typeface="+mj-lt"/>
              </a:defRPr>
            </a:lvl2pPr>
            <a:lvl3pPr marL="509412" indent="0" algn="l">
              <a:buNone/>
              <a:defRPr sz="2000">
                <a:solidFill>
                  <a:schemeClr val="bg1"/>
                </a:solidFill>
                <a:latin typeface="+mj-lt"/>
              </a:defRPr>
            </a:lvl3pPr>
            <a:lvl4pPr marL="1018824" indent="0" algn="l">
              <a:buNone/>
              <a:defRPr sz="2000">
                <a:solidFill>
                  <a:schemeClr val="bg1"/>
                </a:solidFill>
                <a:latin typeface="+mj-lt"/>
              </a:defRPr>
            </a:lvl4pPr>
            <a:lvl5pPr marL="1528237" indent="0" algn="l">
              <a:buNone/>
              <a:defRPr sz="2000">
                <a:solidFill>
                  <a:schemeClr val="bg1"/>
                </a:solidFill>
                <a:latin typeface="+mj-lt"/>
              </a:defRPr>
            </a:lvl5pPr>
            <a:lvl6pPr marL="2037649" indent="0" algn="l">
              <a:buNone/>
              <a:defRPr sz="2000">
                <a:solidFill>
                  <a:schemeClr val="bg1"/>
                </a:solidFill>
                <a:latin typeface="+mj-lt"/>
              </a:defRPr>
            </a:lvl6pPr>
            <a:lvl7pPr marL="2547061" indent="0" algn="l">
              <a:buNone/>
              <a:defRPr sz="2000">
                <a:solidFill>
                  <a:schemeClr val="bg1"/>
                </a:solidFill>
                <a:latin typeface="+mj-lt"/>
              </a:defRPr>
            </a:lvl7pPr>
            <a:lvl8pPr marL="3056473" indent="0" algn="l">
              <a:buNone/>
              <a:defRPr sz="2000">
                <a:solidFill>
                  <a:schemeClr val="bg1"/>
                </a:solidFill>
                <a:latin typeface="+mj-lt"/>
              </a:defRPr>
            </a:lvl8pPr>
            <a:lvl9pPr marL="3565886" indent="0" algn="l">
              <a:buNone/>
              <a:defRPr sz="20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s-ES" noProof="0" dirty="0" err="1" smtClean="0"/>
              <a:t>Subtitle</a:t>
            </a:r>
            <a:endParaRPr lang="es-ES" noProof="0" dirty="0" smtClean="0"/>
          </a:p>
        </p:txBody>
      </p:sp>
      <p:sp>
        <p:nvSpPr>
          <p:cNvPr id="26" name="Confidentiality stamp"/>
          <p:cNvSpPr txBox="1"/>
          <p:nvPr>
            <p:custDataLst>
              <p:tags r:id="rId4"/>
            </p:custDataLst>
          </p:nvPr>
        </p:nvSpPr>
        <p:spPr bwMode="black">
          <a:xfrm>
            <a:off x="530351" y="3730752"/>
            <a:ext cx="1225296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305647" algn="l">
              <a:spcAft>
                <a:spcPts val="1003"/>
              </a:spcAft>
            </a:pPr>
            <a:endParaRPr lang="es-ES" sz="1000" i="1" noProof="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35" name="Draft stamp"/>
          <p:cNvSpPr txBox="1"/>
          <p:nvPr>
            <p:custDataLst>
              <p:tags r:id="rId5"/>
            </p:custDataLst>
          </p:nvPr>
        </p:nvSpPr>
        <p:spPr bwMode="black">
          <a:xfrm>
            <a:off x="530352" y="4041648"/>
            <a:ext cx="1222248" cy="2923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137160" rtlCol="0" anchor="t" anchorCtr="0">
            <a:spAutoFit/>
          </a:bodyPr>
          <a:lstStyle/>
          <a:p>
            <a:pPr algn="l">
              <a:lnSpc>
                <a:spcPct val="100000"/>
              </a:lnSpc>
            </a:pPr>
            <a:r>
              <a:rPr lang="es-ES" sz="1000" b="1" i="1" noProof="0" dirty="0" smtClean="0">
                <a:solidFill>
                  <a:schemeClr val="tx1"/>
                </a:solidFill>
                <a:latin typeface="Georgia" pitchFamily="18" charset="0"/>
                <a:cs typeface="Arial" pitchFamily="34" charset="0"/>
              </a:rPr>
              <a:t> </a:t>
            </a:r>
          </a:p>
        </p:txBody>
      </p:sp>
      <p:sp>
        <p:nvSpPr>
          <p:cNvPr id="27" name="Report Date"/>
          <p:cNvSpPr txBox="1"/>
          <p:nvPr>
            <p:custDataLst>
              <p:tags r:id="rId6"/>
            </p:custDataLst>
          </p:nvPr>
        </p:nvSpPr>
        <p:spPr bwMode="black">
          <a:xfrm>
            <a:off x="530351" y="4343400"/>
            <a:ext cx="1222249" cy="1538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s-ES" sz="1000" i="1" noProof="0" dirty="0" smtClean="0">
                <a:solidFill>
                  <a:schemeClr val="tx1"/>
                </a:solidFill>
                <a:latin typeface="Georgia" pitchFamily="18" charset="0"/>
                <a:cs typeface="Arial" pitchFamily="34" charset="0"/>
              </a:rPr>
              <a:t> </a:t>
            </a:r>
          </a:p>
        </p:txBody>
      </p:sp>
      <p:cxnSp>
        <p:nvCxnSpPr>
          <p:cNvPr id="30" name="Frame Line"/>
          <p:cNvCxnSpPr/>
          <p:nvPr userDrawn="1"/>
        </p:nvCxnSpPr>
        <p:spPr bwMode="black">
          <a:xfrm flipV="1">
            <a:off x="381000" y="3575844"/>
            <a:ext cx="1371600" cy="154782"/>
          </a:xfrm>
          <a:prstGeom prst="bentConnector3">
            <a:avLst>
              <a:gd name="adj1" fmla="val -174"/>
            </a:avLst>
          </a:prstGeom>
          <a:ln w="12700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Frame Line"/>
          <p:cNvCxnSpPr/>
          <p:nvPr userDrawn="1"/>
        </p:nvCxnSpPr>
        <p:spPr bwMode="black">
          <a:xfrm flipV="1">
            <a:off x="1905000" y="1148242"/>
            <a:ext cx="7620000" cy="144000"/>
          </a:xfrm>
          <a:prstGeom prst="bentConnector3">
            <a:avLst>
              <a:gd name="adj1" fmla="val -38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indent="-274320" algn="r"/>
            <a:endParaRPr lang="es-ES" sz="800" b="0" dirty="0" smtClean="0"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: Col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Logo with Panels"/>
          <p:cNvGrpSpPr/>
          <p:nvPr userDrawn="1"/>
        </p:nvGrpSpPr>
        <p:grpSpPr>
          <a:xfrm>
            <a:off x="1129337" y="1"/>
            <a:ext cx="8929063" cy="7306456"/>
            <a:chOff x="1129337" y="1"/>
            <a:chExt cx="8929063" cy="7306456"/>
          </a:xfrm>
        </p:grpSpPr>
        <p:grpSp>
          <p:nvGrpSpPr>
            <p:cNvPr id="2" name="Logo Shapes"/>
            <p:cNvGrpSpPr/>
            <p:nvPr userDrawn="1"/>
          </p:nvGrpSpPr>
          <p:grpSpPr>
            <a:xfrm>
              <a:off x="1904331" y="1"/>
              <a:ext cx="8154069" cy="6780464"/>
              <a:chOff x="1735972" y="184214"/>
              <a:chExt cx="7412791" cy="5982762"/>
            </a:xfrm>
          </p:grpSpPr>
          <p:sp>
            <p:nvSpPr>
              <p:cNvPr id="17" name="Rectangle 2"/>
              <p:cNvSpPr>
                <a:spLocks noChangeArrowheads="1"/>
              </p:cNvSpPr>
              <p:nvPr/>
            </p:nvSpPr>
            <p:spPr bwMode="gray">
              <a:xfrm>
                <a:off x="1735973" y="184214"/>
                <a:ext cx="5677593" cy="5976739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noProof="0" dirty="0"/>
              </a:p>
            </p:txBody>
          </p:sp>
          <p:sp>
            <p:nvSpPr>
              <p:cNvPr id="11" name="Rectangle 4"/>
              <p:cNvSpPr>
                <a:spLocks noChangeArrowheads="1"/>
              </p:cNvSpPr>
              <p:nvPr/>
            </p:nvSpPr>
            <p:spPr bwMode="gray">
              <a:xfrm>
                <a:off x="1735973" y="1196944"/>
                <a:ext cx="7412790" cy="4970032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noProof="0" dirty="0"/>
              </a:p>
            </p:txBody>
          </p:sp>
          <p:sp>
            <p:nvSpPr>
              <p:cNvPr id="14" name="Rectangle 7"/>
              <p:cNvSpPr>
                <a:spLocks noChangeArrowheads="1"/>
              </p:cNvSpPr>
              <p:nvPr/>
            </p:nvSpPr>
            <p:spPr bwMode="gray">
              <a:xfrm>
                <a:off x="1735972" y="1196944"/>
                <a:ext cx="5677593" cy="4970032"/>
              </a:xfrm>
              <a:prstGeom prst="rect">
                <a:avLst/>
              </a:prstGeom>
              <a:solidFill>
                <a:schemeClr val="accent1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noProof="0" dirty="0"/>
              </a:p>
            </p:txBody>
          </p:sp>
        </p:grpSp>
        <p:grpSp>
          <p:nvGrpSpPr>
            <p:cNvPr id="23" name="Logo"/>
            <p:cNvGrpSpPr/>
            <p:nvPr userDrawn="1"/>
          </p:nvGrpSpPr>
          <p:grpSpPr>
            <a:xfrm>
              <a:off x="1129337" y="6778803"/>
              <a:ext cx="905256" cy="527654"/>
              <a:chOff x="1129337" y="6778803"/>
              <a:chExt cx="905256" cy="527654"/>
            </a:xfrm>
          </p:grpSpPr>
          <p:sp>
            <p:nvSpPr>
              <p:cNvPr id="19" name="Rectangle 0"/>
              <p:cNvSpPr>
                <a:spLocks noChangeArrowheads="1"/>
              </p:cNvSpPr>
              <p:nvPr userDrawn="1"/>
            </p:nvSpPr>
            <p:spPr bwMode="black">
              <a:xfrm>
                <a:off x="1675337" y="6778803"/>
                <a:ext cx="228600" cy="57350"/>
              </a:xfrm>
              <a:prstGeom prst="rect">
                <a:avLst/>
              </a:prstGeom>
              <a:solidFill>
                <a:schemeClr val="accent1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E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" name="Freeform 19"/>
              <p:cNvSpPr>
                <a:spLocks noEditPoints="1"/>
              </p:cNvSpPr>
              <p:nvPr userDrawn="1"/>
            </p:nvSpPr>
            <p:spPr bwMode="black">
              <a:xfrm>
                <a:off x="1129337" y="6965246"/>
                <a:ext cx="905256" cy="341211"/>
              </a:xfrm>
              <a:custGeom>
                <a:avLst/>
                <a:gdLst/>
                <a:ahLst/>
                <a:cxnLst>
                  <a:cxn ang="0">
                    <a:pos x="581" y="233"/>
                  </a:cxn>
                  <a:cxn ang="0">
                    <a:pos x="538" y="949"/>
                  </a:cxn>
                  <a:cxn ang="0">
                    <a:pos x="630" y="946"/>
                  </a:cxn>
                  <a:cxn ang="0">
                    <a:pos x="793" y="880"/>
                  </a:cxn>
                  <a:cxn ang="0">
                    <a:pos x="886" y="728"/>
                  </a:cxn>
                  <a:cxn ang="0">
                    <a:pos x="905" y="505"/>
                  </a:cxn>
                  <a:cxn ang="0">
                    <a:pos x="850" y="329"/>
                  </a:cxn>
                  <a:cxn ang="0">
                    <a:pos x="727" y="241"/>
                  </a:cxn>
                  <a:cxn ang="0">
                    <a:pos x="521" y="3"/>
                  </a:cxn>
                  <a:cxn ang="0">
                    <a:pos x="643" y="74"/>
                  </a:cxn>
                  <a:cxn ang="0">
                    <a:pos x="761" y="24"/>
                  </a:cxn>
                  <a:cxn ang="0">
                    <a:pos x="855" y="9"/>
                  </a:cxn>
                  <a:cxn ang="0">
                    <a:pos x="1026" y="40"/>
                  </a:cxn>
                  <a:cxn ang="0">
                    <a:pos x="1180" y="172"/>
                  </a:cxn>
                  <a:cxn ang="0">
                    <a:pos x="1265" y="383"/>
                  </a:cxn>
                  <a:cxn ang="0">
                    <a:pos x="1265" y="641"/>
                  </a:cxn>
                  <a:cxn ang="0">
                    <a:pos x="1175" y="857"/>
                  </a:cxn>
                  <a:cxn ang="0">
                    <a:pos x="1005" y="1006"/>
                  </a:cxn>
                  <a:cxn ang="0">
                    <a:pos x="766" y="1074"/>
                  </a:cxn>
                  <a:cxn ang="0">
                    <a:pos x="601" y="1074"/>
                  </a:cxn>
                  <a:cxn ang="0">
                    <a:pos x="692" y="1447"/>
                  </a:cxn>
                  <a:cxn ang="0">
                    <a:pos x="171" y="1408"/>
                  </a:cxn>
                  <a:cxn ang="0">
                    <a:pos x="413" y="3"/>
                  </a:cxn>
                  <a:cxn ang="0">
                    <a:pos x="3876" y="20"/>
                  </a:cxn>
                  <a:cxn ang="0">
                    <a:pos x="4036" y="100"/>
                  </a:cxn>
                  <a:cxn ang="0">
                    <a:pos x="4113" y="232"/>
                  </a:cxn>
                  <a:cxn ang="0">
                    <a:pos x="4091" y="362"/>
                  </a:cxn>
                  <a:cxn ang="0">
                    <a:pos x="3995" y="436"/>
                  </a:cxn>
                  <a:cxn ang="0">
                    <a:pos x="3859" y="438"/>
                  </a:cxn>
                  <a:cxn ang="0">
                    <a:pos x="3757" y="114"/>
                  </a:cxn>
                  <a:cxn ang="0">
                    <a:pos x="3597" y="187"/>
                  </a:cxn>
                  <a:cxn ang="0">
                    <a:pos x="3508" y="339"/>
                  </a:cxn>
                  <a:cxn ang="0">
                    <a:pos x="3489" y="565"/>
                  </a:cxn>
                  <a:cxn ang="0">
                    <a:pos x="3547" y="753"/>
                  </a:cxn>
                  <a:cxn ang="0">
                    <a:pos x="3668" y="869"/>
                  </a:cxn>
                  <a:cxn ang="0">
                    <a:pos x="3821" y="896"/>
                  </a:cxn>
                  <a:cxn ang="0">
                    <a:pos x="3931" y="872"/>
                  </a:cxn>
                  <a:cxn ang="0">
                    <a:pos x="4079" y="810"/>
                  </a:cxn>
                  <a:cxn ang="0">
                    <a:pos x="4016" y="1024"/>
                  </a:cxn>
                  <a:cxn ang="0">
                    <a:pos x="3830" y="1080"/>
                  </a:cxn>
                  <a:cxn ang="0">
                    <a:pos x="3651" y="1095"/>
                  </a:cxn>
                  <a:cxn ang="0">
                    <a:pos x="3426" y="1060"/>
                  </a:cxn>
                  <a:cxn ang="0">
                    <a:pos x="3255" y="947"/>
                  </a:cxn>
                  <a:cxn ang="0">
                    <a:pos x="3140" y="772"/>
                  </a:cxn>
                  <a:cxn ang="0">
                    <a:pos x="3101" y="561"/>
                  </a:cxn>
                  <a:cxn ang="0">
                    <a:pos x="3153" y="318"/>
                  </a:cxn>
                  <a:cxn ang="0">
                    <a:pos x="3293" y="135"/>
                  </a:cxn>
                  <a:cxn ang="0">
                    <a:pos x="3508" y="27"/>
                  </a:cxn>
                  <a:cxn ang="0">
                    <a:pos x="2910" y="0"/>
                  </a:cxn>
                  <a:cxn ang="0">
                    <a:pos x="3040" y="52"/>
                  </a:cxn>
                  <a:cxn ang="0">
                    <a:pos x="3093" y="178"/>
                  </a:cxn>
                  <a:cxn ang="0">
                    <a:pos x="3071" y="277"/>
                  </a:cxn>
                  <a:cxn ang="0">
                    <a:pos x="3004" y="393"/>
                  </a:cxn>
                  <a:cxn ang="0">
                    <a:pos x="2876" y="561"/>
                  </a:cxn>
                  <a:cxn ang="0">
                    <a:pos x="1784" y="1078"/>
                  </a:cxn>
                  <a:cxn ang="0">
                    <a:pos x="1313" y="118"/>
                  </a:cxn>
                  <a:cxn ang="0">
                    <a:pos x="2247" y="25"/>
                  </a:cxn>
                  <a:cxn ang="0">
                    <a:pos x="2759" y="62"/>
                  </a:cxn>
                  <a:cxn ang="0">
                    <a:pos x="2872" y="4"/>
                  </a:cxn>
                </a:cxnLst>
                <a:rect l="0" t="0" r="r" b="b"/>
                <a:pathLst>
                  <a:path w="4127" h="1544">
                    <a:moveTo>
                      <a:pt x="640" y="229"/>
                    </a:moveTo>
                    <a:lnTo>
                      <a:pt x="622" y="229"/>
                    </a:lnTo>
                    <a:lnTo>
                      <a:pt x="603" y="230"/>
                    </a:lnTo>
                    <a:lnTo>
                      <a:pt x="581" y="233"/>
                    </a:lnTo>
                    <a:lnTo>
                      <a:pt x="553" y="235"/>
                    </a:lnTo>
                    <a:lnTo>
                      <a:pt x="521" y="241"/>
                    </a:lnTo>
                    <a:lnTo>
                      <a:pt x="521" y="947"/>
                    </a:lnTo>
                    <a:lnTo>
                      <a:pt x="538" y="949"/>
                    </a:lnTo>
                    <a:lnTo>
                      <a:pt x="553" y="949"/>
                    </a:lnTo>
                    <a:lnTo>
                      <a:pt x="566" y="949"/>
                    </a:lnTo>
                    <a:lnTo>
                      <a:pt x="578" y="949"/>
                    </a:lnTo>
                    <a:lnTo>
                      <a:pt x="630" y="946"/>
                    </a:lnTo>
                    <a:lnTo>
                      <a:pt x="677" y="937"/>
                    </a:lnTo>
                    <a:lnTo>
                      <a:pt x="720" y="924"/>
                    </a:lnTo>
                    <a:lnTo>
                      <a:pt x="758" y="905"/>
                    </a:lnTo>
                    <a:lnTo>
                      <a:pt x="793" y="880"/>
                    </a:lnTo>
                    <a:lnTo>
                      <a:pt x="824" y="850"/>
                    </a:lnTo>
                    <a:lnTo>
                      <a:pt x="849" y="815"/>
                    </a:lnTo>
                    <a:lnTo>
                      <a:pt x="870" y="775"/>
                    </a:lnTo>
                    <a:lnTo>
                      <a:pt x="886" y="728"/>
                    </a:lnTo>
                    <a:lnTo>
                      <a:pt x="897" y="678"/>
                    </a:lnTo>
                    <a:lnTo>
                      <a:pt x="905" y="622"/>
                    </a:lnTo>
                    <a:lnTo>
                      <a:pt x="907" y="561"/>
                    </a:lnTo>
                    <a:lnTo>
                      <a:pt x="905" y="505"/>
                    </a:lnTo>
                    <a:lnTo>
                      <a:pt x="897" y="452"/>
                    </a:lnTo>
                    <a:lnTo>
                      <a:pt x="886" y="407"/>
                    </a:lnTo>
                    <a:lnTo>
                      <a:pt x="870" y="366"/>
                    </a:lnTo>
                    <a:lnTo>
                      <a:pt x="850" y="329"/>
                    </a:lnTo>
                    <a:lnTo>
                      <a:pt x="826" y="299"/>
                    </a:lnTo>
                    <a:lnTo>
                      <a:pt x="797" y="274"/>
                    </a:lnTo>
                    <a:lnTo>
                      <a:pt x="763" y="254"/>
                    </a:lnTo>
                    <a:lnTo>
                      <a:pt x="727" y="241"/>
                    </a:lnTo>
                    <a:lnTo>
                      <a:pt x="686" y="232"/>
                    </a:lnTo>
                    <a:lnTo>
                      <a:pt x="640" y="229"/>
                    </a:lnTo>
                    <a:close/>
                    <a:moveTo>
                      <a:pt x="413" y="3"/>
                    </a:moveTo>
                    <a:lnTo>
                      <a:pt x="521" y="3"/>
                    </a:lnTo>
                    <a:lnTo>
                      <a:pt x="521" y="143"/>
                    </a:lnTo>
                    <a:lnTo>
                      <a:pt x="566" y="117"/>
                    </a:lnTo>
                    <a:lnTo>
                      <a:pt x="607" y="93"/>
                    </a:lnTo>
                    <a:lnTo>
                      <a:pt x="643" y="74"/>
                    </a:lnTo>
                    <a:lnTo>
                      <a:pt x="677" y="57"/>
                    </a:lnTo>
                    <a:lnTo>
                      <a:pt x="707" y="44"/>
                    </a:lnTo>
                    <a:lnTo>
                      <a:pt x="735" y="33"/>
                    </a:lnTo>
                    <a:lnTo>
                      <a:pt x="761" y="24"/>
                    </a:lnTo>
                    <a:lnTo>
                      <a:pt x="785" y="18"/>
                    </a:lnTo>
                    <a:lnTo>
                      <a:pt x="809" y="13"/>
                    </a:lnTo>
                    <a:lnTo>
                      <a:pt x="831" y="10"/>
                    </a:lnTo>
                    <a:lnTo>
                      <a:pt x="855" y="9"/>
                    </a:lnTo>
                    <a:lnTo>
                      <a:pt x="879" y="8"/>
                    </a:lnTo>
                    <a:lnTo>
                      <a:pt x="931" y="12"/>
                    </a:lnTo>
                    <a:lnTo>
                      <a:pt x="980" y="23"/>
                    </a:lnTo>
                    <a:lnTo>
                      <a:pt x="1026" y="40"/>
                    </a:lnTo>
                    <a:lnTo>
                      <a:pt x="1070" y="64"/>
                    </a:lnTo>
                    <a:lnTo>
                      <a:pt x="1110" y="94"/>
                    </a:lnTo>
                    <a:lnTo>
                      <a:pt x="1148" y="130"/>
                    </a:lnTo>
                    <a:lnTo>
                      <a:pt x="1180" y="172"/>
                    </a:lnTo>
                    <a:lnTo>
                      <a:pt x="1209" y="218"/>
                    </a:lnTo>
                    <a:lnTo>
                      <a:pt x="1233" y="268"/>
                    </a:lnTo>
                    <a:lnTo>
                      <a:pt x="1252" y="324"/>
                    </a:lnTo>
                    <a:lnTo>
                      <a:pt x="1265" y="383"/>
                    </a:lnTo>
                    <a:lnTo>
                      <a:pt x="1274" y="446"/>
                    </a:lnTo>
                    <a:lnTo>
                      <a:pt x="1278" y="512"/>
                    </a:lnTo>
                    <a:lnTo>
                      <a:pt x="1274" y="578"/>
                    </a:lnTo>
                    <a:lnTo>
                      <a:pt x="1265" y="641"/>
                    </a:lnTo>
                    <a:lnTo>
                      <a:pt x="1252" y="701"/>
                    </a:lnTo>
                    <a:lnTo>
                      <a:pt x="1232" y="756"/>
                    </a:lnTo>
                    <a:lnTo>
                      <a:pt x="1205" y="809"/>
                    </a:lnTo>
                    <a:lnTo>
                      <a:pt x="1175" y="857"/>
                    </a:lnTo>
                    <a:lnTo>
                      <a:pt x="1140" y="901"/>
                    </a:lnTo>
                    <a:lnTo>
                      <a:pt x="1099" y="941"/>
                    </a:lnTo>
                    <a:lnTo>
                      <a:pt x="1054" y="976"/>
                    </a:lnTo>
                    <a:lnTo>
                      <a:pt x="1005" y="1006"/>
                    </a:lnTo>
                    <a:lnTo>
                      <a:pt x="951" y="1031"/>
                    </a:lnTo>
                    <a:lnTo>
                      <a:pt x="894" y="1051"/>
                    </a:lnTo>
                    <a:lnTo>
                      <a:pt x="831" y="1065"/>
                    </a:lnTo>
                    <a:lnTo>
                      <a:pt x="766" y="1074"/>
                    </a:lnTo>
                    <a:lnTo>
                      <a:pt x="696" y="1078"/>
                    </a:lnTo>
                    <a:lnTo>
                      <a:pt x="670" y="1078"/>
                    </a:lnTo>
                    <a:lnTo>
                      <a:pt x="637" y="1076"/>
                    </a:lnTo>
                    <a:lnTo>
                      <a:pt x="601" y="1074"/>
                    </a:lnTo>
                    <a:lnTo>
                      <a:pt x="561" y="1071"/>
                    </a:lnTo>
                    <a:lnTo>
                      <a:pt x="521" y="1068"/>
                    </a:lnTo>
                    <a:lnTo>
                      <a:pt x="521" y="1408"/>
                    </a:lnTo>
                    <a:lnTo>
                      <a:pt x="692" y="1447"/>
                    </a:lnTo>
                    <a:lnTo>
                      <a:pt x="692" y="1544"/>
                    </a:lnTo>
                    <a:lnTo>
                      <a:pt x="18" y="1544"/>
                    </a:lnTo>
                    <a:lnTo>
                      <a:pt x="18" y="1447"/>
                    </a:lnTo>
                    <a:lnTo>
                      <a:pt x="171" y="1408"/>
                    </a:lnTo>
                    <a:lnTo>
                      <a:pt x="171" y="229"/>
                    </a:lnTo>
                    <a:lnTo>
                      <a:pt x="0" y="229"/>
                    </a:lnTo>
                    <a:lnTo>
                      <a:pt x="0" y="128"/>
                    </a:lnTo>
                    <a:lnTo>
                      <a:pt x="413" y="3"/>
                    </a:lnTo>
                    <a:close/>
                    <a:moveTo>
                      <a:pt x="3711" y="0"/>
                    </a:moveTo>
                    <a:lnTo>
                      <a:pt x="3770" y="3"/>
                    </a:lnTo>
                    <a:lnTo>
                      <a:pt x="3825" y="9"/>
                    </a:lnTo>
                    <a:lnTo>
                      <a:pt x="3876" y="20"/>
                    </a:lnTo>
                    <a:lnTo>
                      <a:pt x="3923" y="34"/>
                    </a:lnTo>
                    <a:lnTo>
                      <a:pt x="3965" y="53"/>
                    </a:lnTo>
                    <a:lnTo>
                      <a:pt x="4004" y="75"/>
                    </a:lnTo>
                    <a:lnTo>
                      <a:pt x="4036" y="100"/>
                    </a:lnTo>
                    <a:lnTo>
                      <a:pt x="4064" y="129"/>
                    </a:lnTo>
                    <a:lnTo>
                      <a:pt x="4086" y="160"/>
                    </a:lnTo>
                    <a:lnTo>
                      <a:pt x="4103" y="194"/>
                    </a:lnTo>
                    <a:lnTo>
                      <a:pt x="4113" y="232"/>
                    </a:lnTo>
                    <a:lnTo>
                      <a:pt x="4117" y="271"/>
                    </a:lnTo>
                    <a:lnTo>
                      <a:pt x="4114" y="304"/>
                    </a:lnTo>
                    <a:lnTo>
                      <a:pt x="4105" y="334"/>
                    </a:lnTo>
                    <a:lnTo>
                      <a:pt x="4091" y="362"/>
                    </a:lnTo>
                    <a:lnTo>
                      <a:pt x="4074" y="387"/>
                    </a:lnTo>
                    <a:lnTo>
                      <a:pt x="4051" y="407"/>
                    </a:lnTo>
                    <a:lnTo>
                      <a:pt x="4025" y="423"/>
                    </a:lnTo>
                    <a:lnTo>
                      <a:pt x="3995" y="436"/>
                    </a:lnTo>
                    <a:lnTo>
                      <a:pt x="3961" y="443"/>
                    </a:lnTo>
                    <a:lnTo>
                      <a:pt x="3925" y="446"/>
                    </a:lnTo>
                    <a:lnTo>
                      <a:pt x="3891" y="444"/>
                    </a:lnTo>
                    <a:lnTo>
                      <a:pt x="3859" y="438"/>
                    </a:lnTo>
                    <a:lnTo>
                      <a:pt x="3826" y="428"/>
                    </a:lnTo>
                    <a:lnTo>
                      <a:pt x="3792" y="413"/>
                    </a:lnTo>
                    <a:lnTo>
                      <a:pt x="3757" y="394"/>
                    </a:lnTo>
                    <a:lnTo>
                      <a:pt x="3757" y="114"/>
                    </a:lnTo>
                    <a:lnTo>
                      <a:pt x="3711" y="125"/>
                    </a:lnTo>
                    <a:lnTo>
                      <a:pt x="3668" y="140"/>
                    </a:lnTo>
                    <a:lnTo>
                      <a:pt x="3631" y="162"/>
                    </a:lnTo>
                    <a:lnTo>
                      <a:pt x="3597" y="187"/>
                    </a:lnTo>
                    <a:lnTo>
                      <a:pt x="3568" y="218"/>
                    </a:lnTo>
                    <a:lnTo>
                      <a:pt x="3543" y="253"/>
                    </a:lnTo>
                    <a:lnTo>
                      <a:pt x="3523" y="294"/>
                    </a:lnTo>
                    <a:lnTo>
                      <a:pt x="3508" y="339"/>
                    </a:lnTo>
                    <a:lnTo>
                      <a:pt x="3497" y="391"/>
                    </a:lnTo>
                    <a:lnTo>
                      <a:pt x="3489" y="447"/>
                    </a:lnTo>
                    <a:lnTo>
                      <a:pt x="3487" y="507"/>
                    </a:lnTo>
                    <a:lnTo>
                      <a:pt x="3489" y="565"/>
                    </a:lnTo>
                    <a:lnTo>
                      <a:pt x="3497" y="617"/>
                    </a:lnTo>
                    <a:lnTo>
                      <a:pt x="3509" y="667"/>
                    </a:lnTo>
                    <a:lnTo>
                      <a:pt x="3526" y="712"/>
                    </a:lnTo>
                    <a:lnTo>
                      <a:pt x="3547" y="753"/>
                    </a:lnTo>
                    <a:lnTo>
                      <a:pt x="3571" y="790"/>
                    </a:lnTo>
                    <a:lnTo>
                      <a:pt x="3600" y="821"/>
                    </a:lnTo>
                    <a:lnTo>
                      <a:pt x="3632" y="847"/>
                    </a:lnTo>
                    <a:lnTo>
                      <a:pt x="3668" y="869"/>
                    </a:lnTo>
                    <a:lnTo>
                      <a:pt x="3707" y="885"/>
                    </a:lnTo>
                    <a:lnTo>
                      <a:pt x="3750" y="894"/>
                    </a:lnTo>
                    <a:lnTo>
                      <a:pt x="3795" y="897"/>
                    </a:lnTo>
                    <a:lnTo>
                      <a:pt x="3821" y="896"/>
                    </a:lnTo>
                    <a:lnTo>
                      <a:pt x="3847" y="894"/>
                    </a:lnTo>
                    <a:lnTo>
                      <a:pt x="3874" y="889"/>
                    </a:lnTo>
                    <a:lnTo>
                      <a:pt x="3901" y="881"/>
                    </a:lnTo>
                    <a:lnTo>
                      <a:pt x="3931" y="872"/>
                    </a:lnTo>
                    <a:lnTo>
                      <a:pt x="3964" y="861"/>
                    </a:lnTo>
                    <a:lnTo>
                      <a:pt x="3999" y="846"/>
                    </a:lnTo>
                    <a:lnTo>
                      <a:pt x="4036" y="830"/>
                    </a:lnTo>
                    <a:lnTo>
                      <a:pt x="4079" y="810"/>
                    </a:lnTo>
                    <a:lnTo>
                      <a:pt x="4127" y="787"/>
                    </a:lnTo>
                    <a:lnTo>
                      <a:pt x="4127" y="976"/>
                    </a:lnTo>
                    <a:lnTo>
                      <a:pt x="4069" y="1001"/>
                    </a:lnTo>
                    <a:lnTo>
                      <a:pt x="4016" y="1024"/>
                    </a:lnTo>
                    <a:lnTo>
                      <a:pt x="3966" y="1041"/>
                    </a:lnTo>
                    <a:lnTo>
                      <a:pt x="3919" y="1058"/>
                    </a:lnTo>
                    <a:lnTo>
                      <a:pt x="3874" y="1070"/>
                    </a:lnTo>
                    <a:lnTo>
                      <a:pt x="3830" y="1080"/>
                    </a:lnTo>
                    <a:lnTo>
                      <a:pt x="3786" y="1086"/>
                    </a:lnTo>
                    <a:lnTo>
                      <a:pt x="3742" y="1091"/>
                    </a:lnTo>
                    <a:lnTo>
                      <a:pt x="3697" y="1094"/>
                    </a:lnTo>
                    <a:lnTo>
                      <a:pt x="3651" y="1095"/>
                    </a:lnTo>
                    <a:lnTo>
                      <a:pt x="3588" y="1093"/>
                    </a:lnTo>
                    <a:lnTo>
                      <a:pt x="3530" y="1086"/>
                    </a:lnTo>
                    <a:lnTo>
                      <a:pt x="3476" y="1075"/>
                    </a:lnTo>
                    <a:lnTo>
                      <a:pt x="3426" y="1060"/>
                    </a:lnTo>
                    <a:lnTo>
                      <a:pt x="3378" y="1039"/>
                    </a:lnTo>
                    <a:lnTo>
                      <a:pt x="3334" y="1014"/>
                    </a:lnTo>
                    <a:lnTo>
                      <a:pt x="3294" y="984"/>
                    </a:lnTo>
                    <a:lnTo>
                      <a:pt x="3255" y="947"/>
                    </a:lnTo>
                    <a:lnTo>
                      <a:pt x="3219" y="907"/>
                    </a:lnTo>
                    <a:lnTo>
                      <a:pt x="3188" y="865"/>
                    </a:lnTo>
                    <a:lnTo>
                      <a:pt x="3162" y="820"/>
                    </a:lnTo>
                    <a:lnTo>
                      <a:pt x="3140" y="772"/>
                    </a:lnTo>
                    <a:lnTo>
                      <a:pt x="3124" y="722"/>
                    </a:lnTo>
                    <a:lnTo>
                      <a:pt x="3111" y="670"/>
                    </a:lnTo>
                    <a:lnTo>
                      <a:pt x="3104" y="616"/>
                    </a:lnTo>
                    <a:lnTo>
                      <a:pt x="3101" y="561"/>
                    </a:lnTo>
                    <a:lnTo>
                      <a:pt x="3105" y="494"/>
                    </a:lnTo>
                    <a:lnTo>
                      <a:pt x="3115" y="433"/>
                    </a:lnTo>
                    <a:lnTo>
                      <a:pt x="3130" y="373"/>
                    </a:lnTo>
                    <a:lnTo>
                      <a:pt x="3153" y="318"/>
                    </a:lnTo>
                    <a:lnTo>
                      <a:pt x="3179" y="267"/>
                    </a:lnTo>
                    <a:lnTo>
                      <a:pt x="3213" y="219"/>
                    </a:lnTo>
                    <a:lnTo>
                      <a:pt x="3250" y="175"/>
                    </a:lnTo>
                    <a:lnTo>
                      <a:pt x="3293" y="135"/>
                    </a:lnTo>
                    <a:lnTo>
                      <a:pt x="3341" y="102"/>
                    </a:lnTo>
                    <a:lnTo>
                      <a:pt x="3392" y="72"/>
                    </a:lnTo>
                    <a:lnTo>
                      <a:pt x="3448" y="47"/>
                    </a:lnTo>
                    <a:lnTo>
                      <a:pt x="3508" y="27"/>
                    </a:lnTo>
                    <a:lnTo>
                      <a:pt x="3573" y="12"/>
                    </a:lnTo>
                    <a:lnTo>
                      <a:pt x="3640" y="3"/>
                    </a:lnTo>
                    <a:lnTo>
                      <a:pt x="3711" y="0"/>
                    </a:lnTo>
                    <a:close/>
                    <a:moveTo>
                      <a:pt x="2910" y="0"/>
                    </a:moveTo>
                    <a:lnTo>
                      <a:pt x="2948" y="4"/>
                    </a:lnTo>
                    <a:lnTo>
                      <a:pt x="2983" y="14"/>
                    </a:lnTo>
                    <a:lnTo>
                      <a:pt x="3014" y="30"/>
                    </a:lnTo>
                    <a:lnTo>
                      <a:pt x="3040" y="52"/>
                    </a:lnTo>
                    <a:lnTo>
                      <a:pt x="3063" y="78"/>
                    </a:lnTo>
                    <a:lnTo>
                      <a:pt x="3079" y="109"/>
                    </a:lnTo>
                    <a:lnTo>
                      <a:pt x="3089" y="142"/>
                    </a:lnTo>
                    <a:lnTo>
                      <a:pt x="3093" y="178"/>
                    </a:lnTo>
                    <a:lnTo>
                      <a:pt x="3091" y="203"/>
                    </a:lnTo>
                    <a:lnTo>
                      <a:pt x="3088" y="227"/>
                    </a:lnTo>
                    <a:lnTo>
                      <a:pt x="3081" y="252"/>
                    </a:lnTo>
                    <a:lnTo>
                      <a:pt x="3071" y="277"/>
                    </a:lnTo>
                    <a:lnTo>
                      <a:pt x="3060" y="303"/>
                    </a:lnTo>
                    <a:lnTo>
                      <a:pt x="3044" y="331"/>
                    </a:lnTo>
                    <a:lnTo>
                      <a:pt x="3025" y="361"/>
                    </a:lnTo>
                    <a:lnTo>
                      <a:pt x="3004" y="393"/>
                    </a:lnTo>
                    <a:lnTo>
                      <a:pt x="2978" y="429"/>
                    </a:lnTo>
                    <a:lnTo>
                      <a:pt x="2948" y="468"/>
                    </a:lnTo>
                    <a:lnTo>
                      <a:pt x="2914" y="512"/>
                    </a:lnTo>
                    <a:lnTo>
                      <a:pt x="2876" y="561"/>
                    </a:lnTo>
                    <a:lnTo>
                      <a:pt x="2472" y="1078"/>
                    </a:lnTo>
                    <a:lnTo>
                      <a:pt x="2182" y="1078"/>
                    </a:lnTo>
                    <a:lnTo>
                      <a:pt x="2182" y="424"/>
                    </a:lnTo>
                    <a:lnTo>
                      <a:pt x="1784" y="1078"/>
                    </a:lnTo>
                    <a:lnTo>
                      <a:pt x="1518" y="1078"/>
                    </a:lnTo>
                    <a:lnTo>
                      <a:pt x="1518" y="234"/>
                    </a:lnTo>
                    <a:lnTo>
                      <a:pt x="1313" y="214"/>
                    </a:lnTo>
                    <a:lnTo>
                      <a:pt x="1313" y="118"/>
                    </a:lnTo>
                    <a:lnTo>
                      <a:pt x="1690" y="25"/>
                    </a:lnTo>
                    <a:lnTo>
                      <a:pt x="1832" y="25"/>
                    </a:lnTo>
                    <a:lnTo>
                      <a:pt x="1832" y="713"/>
                    </a:lnTo>
                    <a:lnTo>
                      <a:pt x="2247" y="25"/>
                    </a:lnTo>
                    <a:lnTo>
                      <a:pt x="2497" y="25"/>
                    </a:lnTo>
                    <a:lnTo>
                      <a:pt x="2497" y="822"/>
                    </a:lnTo>
                    <a:lnTo>
                      <a:pt x="2759" y="473"/>
                    </a:lnTo>
                    <a:lnTo>
                      <a:pt x="2759" y="62"/>
                    </a:lnTo>
                    <a:lnTo>
                      <a:pt x="2779" y="44"/>
                    </a:lnTo>
                    <a:lnTo>
                      <a:pt x="2806" y="27"/>
                    </a:lnTo>
                    <a:lnTo>
                      <a:pt x="2837" y="13"/>
                    </a:lnTo>
                    <a:lnTo>
                      <a:pt x="2872" y="4"/>
                    </a:lnTo>
                    <a:lnTo>
                      <a:pt x="291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E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  <p:sp>
        <p:nvSpPr>
          <p:cNvPr id="16" name="Descriptor"/>
          <p:cNvSpPr txBox="1"/>
          <p:nvPr userDrawn="1">
            <p:custDataLst>
              <p:tags r:id="rId1"/>
            </p:custDataLst>
          </p:nvPr>
        </p:nvSpPr>
        <p:spPr bwMode="white">
          <a:xfrm>
            <a:off x="2057400" y="779692"/>
            <a:ext cx="49694" cy="215444"/>
          </a:xfrm>
          <a:prstGeom prst="rect">
            <a:avLst/>
          </a:prstGeom>
          <a:noFill/>
        </p:spPr>
        <p:txBody>
          <a:bodyPr wrap="none" lIns="0" tIns="0" rIns="0" bIns="0" rtlCol="0" anchor="b">
            <a:spAutoFit/>
          </a:bodyPr>
          <a:lstStyle/>
          <a:p>
            <a:pPr indent="-274320" algn="l"/>
            <a:r>
              <a:rPr lang="es-ES" sz="1400" noProof="0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 </a:t>
            </a:r>
          </a:p>
        </p:txBody>
      </p:sp>
      <p:sp>
        <p:nvSpPr>
          <p:cNvPr id="21" name="Title"/>
          <p:cNvSpPr>
            <a:spLocks noGrp="1"/>
          </p:cNvSpPr>
          <p:nvPr userDrawn="1">
            <p:ph type="ctrTitle" hasCustomPrompt="1"/>
            <p:custDataLst>
              <p:tags r:id="rId2"/>
            </p:custDataLst>
          </p:nvPr>
        </p:nvSpPr>
        <p:spPr bwMode="white">
          <a:xfrm>
            <a:off x="2057400" y="1219200"/>
            <a:ext cx="5943600" cy="507831"/>
          </a:xfrm>
        </p:spPr>
        <p:txBody>
          <a:bodyPr anchor="t" anchorCtr="0">
            <a:spAutoFit/>
          </a:bodyPr>
          <a:lstStyle>
            <a:lvl1pPr>
              <a:lnSpc>
                <a:spcPct val="100000"/>
              </a:lnSpc>
              <a:defRPr sz="3300" b="1" i="1" baseline="0">
                <a:solidFill>
                  <a:schemeClr val="bg1"/>
                </a:solidFill>
              </a:defRPr>
            </a:lvl1pPr>
          </a:lstStyle>
          <a:p>
            <a:r>
              <a:rPr lang="es-ES" noProof="0" dirty="0" err="1" smtClean="0"/>
              <a:t>Presentation</a:t>
            </a:r>
            <a:r>
              <a:rPr lang="es-ES" noProof="0" dirty="0" smtClean="0"/>
              <a:t> </a:t>
            </a:r>
            <a:r>
              <a:rPr lang="es-ES" noProof="0" dirty="0" err="1" smtClean="0"/>
              <a:t>Title</a:t>
            </a:r>
            <a:endParaRPr lang="es-ES" noProof="0" dirty="0"/>
          </a:p>
        </p:txBody>
      </p:sp>
      <p:sp>
        <p:nvSpPr>
          <p:cNvPr id="22" name="Subtitle"/>
          <p:cNvSpPr>
            <a:spLocks noGrp="1"/>
          </p:cNvSpPr>
          <p:nvPr userDrawn="1">
            <p:ph type="subTitle" idx="1" hasCustomPrompt="1"/>
            <p:custDataLst>
              <p:tags r:id="rId3"/>
            </p:custDataLst>
          </p:nvPr>
        </p:nvSpPr>
        <p:spPr bwMode="white">
          <a:xfrm>
            <a:off x="2057400" y="1752752"/>
            <a:ext cx="5943600" cy="457048"/>
          </a:xfrm>
        </p:spPr>
        <p:txBody>
          <a:bodyPr>
            <a:spAutoFit/>
          </a:bodyPr>
          <a:lstStyle>
            <a:lvl1pPr marL="0" indent="0" algn="l">
              <a:lnSpc>
                <a:spcPct val="90000"/>
              </a:lnSpc>
              <a:spcAft>
                <a:spcPts val="0"/>
              </a:spcAft>
              <a:buNone/>
              <a:defRPr sz="3300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buNone/>
              <a:defRPr sz="2000">
                <a:solidFill>
                  <a:schemeClr val="bg1"/>
                </a:solidFill>
                <a:latin typeface="+mj-lt"/>
              </a:defRPr>
            </a:lvl2pPr>
            <a:lvl3pPr marL="509412" indent="0" algn="l">
              <a:buNone/>
              <a:defRPr sz="2000">
                <a:solidFill>
                  <a:schemeClr val="bg1"/>
                </a:solidFill>
                <a:latin typeface="+mj-lt"/>
              </a:defRPr>
            </a:lvl3pPr>
            <a:lvl4pPr marL="1018824" indent="0" algn="l">
              <a:buNone/>
              <a:defRPr sz="2000">
                <a:solidFill>
                  <a:schemeClr val="bg1"/>
                </a:solidFill>
                <a:latin typeface="+mj-lt"/>
              </a:defRPr>
            </a:lvl4pPr>
            <a:lvl5pPr marL="1528237" indent="0" algn="l">
              <a:buNone/>
              <a:defRPr sz="2000">
                <a:solidFill>
                  <a:schemeClr val="bg1"/>
                </a:solidFill>
                <a:latin typeface="+mj-lt"/>
              </a:defRPr>
            </a:lvl5pPr>
            <a:lvl6pPr marL="2037649" indent="0" algn="l">
              <a:buNone/>
              <a:defRPr sz="2000">
                <a:solidFill>
                  <a:schemeClr val="bg1"/>
                </a:solidFill>
                <a:latin typeface="+mj-lt"/>
              </a:defRPr>
            </a:lvl6pPr>
            <a:lvl7pPr marL="2547061" indent="0" algn="l">
              <a:buNone/>
              <a:defRPr sz="2000">
                <a:solidFill>
                  <a:schemeClr val="bg1"/>
                </a:solidFill>
                <a:latin typeface="+mj-lt"/>
              </a:defRPr>
            </a:lvl7pPr>
            <a:lvl8pPr marL="3056473" indent="0" algn="l">
              <a:buNone/>
              <a:defRPr sz="2000">
                <a:solidFill>
                  <a:schemeClr val="bg1"/>
                </a:solidFill>
                <a:latin typeface="+mj-lt"/>
              </a:defRPr>
            </a:lvl8pPr>
            <a:lvl9pPr marL="3565886" indent="0" algn="l">
              <a:buNone/>
              <a:defRPr sz="20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s-ES" noProof="0" dirty="0" err="1" smtClean="0"/>
              <a:t>Subtitle</a:t>
            </a:r>
            <a:endParaRPr lang="es-ES" noProof="0" dirty="0" smtClean="0"/>
          </a:p>
        </p:txBody>
      </p:sp>
      <p:sp>
        <p:nvSpPr>
          <p:cNvPr id="26" name="Confidentiality stamp"/>
          <p:cNvSpPr txBox="1"/>
          <p:nvPr userDrawn="1">
            <p:custDataLst>
              <p:tags r:id="rId4"/>
            </p:custDataLst>
          </p:nvPr>
        </p:nvSpPr>
        <p:spPr bwMode="black">
          <a:xfrm>
            <a:off x="530351" y="3730752"/>
            <a:ext cx="1225296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305647" algn="l">
              <a:spcAft>
                <a:spcPts val="1003"/>
              </a:spcAft>
            </a:pPr>
            <a:endParaRPr lang="es-ES" sz="1000" i="1" noProof="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35" name="Draft stamp"/>
          <p:cNvSpPr txBox="1"/>
          <p:nvPr userDrawn="1">
            <p:custDataLst>
              <p:tags r:id="rId5"/>
            </p:custDataLst>
          </p:nvPr>
        </p:nvSpPr>
        <p:spPr bwMode="black">
          <a:xfrm>
            <a:off x="530352" y="4041648"/>
            <a:ext cx="1222248" cy="2923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137160" rtlCol="0" anchor="t" anchorCtr="0">
            <a:spAutoFit/>
          </a:bodyPr>
          <a:lstStyle/>
          <a:p>
            <a:pPr algn="l">
              <a:lnSpc>
                <a:spcPct val="100000"/>
              </a:lnSpc>
            </a:pPr>
            <a:r>
              <a:rPr lang="es-ES" sz="1000" b="1" i="1" noProof="0" dirty="0" smtClean="0">
                <a:solidFill>
                  <a:schemeClr val="tx1"/>
                </a:solidFill>
                <a:latin typeface="Georgia" pitchFamily="18" charset="0"/>
                <a:cs typeface="Arial" pitchFamily="34" charset="0"/>
              </a:rPr>
              <a:t> </a:t>
            </a:r>
          </a:p>
        </p:txBody>
      </p:sp>
      <p:sp>
        <p:nvSpPr>
          <p:cNvPr id="18" name="Report Date"/>
          <p:cNvSpPr txBox="1"/>
          <p:nvPr userDrawn="1">
            <p:custDataLst>
              <p:tags r:id="rId6"/>
            </p:custDataLst>
          </p:nvPr>
        </p:nvSpPr>
        <p:spPr bwMode="black">
          <a:xfrm>
            <a:off x="530351" y="4343400"/>
            <a:ext cx="1222249" cy="1538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s-ES" sz="1000" i="1" noProof="0" dirty="0" smtClean="0">
                <a:solidFill>
                  <a:schemeClr val="tx1"/>
                </a:solidFill>
                <a:latin typeface="Georgia" pitchFamily="18" charset="0"/>
                <a:cs typeface="Arial" pitchFamily="34" charset="0"/>
              </a:rPr>
              <a:t> </a:t>
            </a:r>
          </a:p>
        </p:txBody>
      </p:sp>
      <p:cxnSp>
        <p:nvCxnSpPr>
          <p:cNvPr id="25" name="Frame Line"/>
          <p:cNvCxnSpPr/>
          <p:nvPr userDrawn="1"/>
        </p:nvCxnSpPr>
        <p:spPr bwMode="black">
          <a:xfrm flipV="1">
            <a:off x="381000" y="3575844"/>
            <a:ext cx="1371600" cy="154782"/>
          </a:xfrm>
          <a:prstGeom prst="bentConnector3">
            <a:avLst>
              <a:gd name="adj1" fmla="val -174"/>
            </a:avLst>
          </a:prstGeom>
          <a:ln w="12700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indent="-274320" algn="r"/>
            <a:endParaRPr lang="es-ES" sz="800" b="0" dirty="0" smtClean="0"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Empty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indent="-274320" algn="r"/>
            <a:endParaRPr lang="es-ES" sz="800" b="0" dirty="0" smtClean="0"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43491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Tw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s-ES" noProof="0" dirty="0" err="1" smtClean="0"/>
              <a:t>Insert</a:t>
            </a:r>
            <a:r>
              <a:rPr lang="es-ES" noProof="0" dirty="0" smtClean="0"/>
              <a:t> banner </a:t>
            </a:r>
            <a:r>
              <a:rPr lang="es-ES" noProof="0" dirty="0" err="1" smtClean="0"/>
              <a:t>statement</a:t>
            </a:r>
            <a:r>
              <a:rPr lang="es-ES" noProof="0" dirty="0" smtClean="0"/>
              <a:t> </a:t>
            </a:r>
            <a:r>
              <a:rPr lang="es-ES" noProof="0" dirty="0" err="1" smtClean="0"/>
              <a:t>here</a:t>
            </a:r>
            <a:endParaRPr lang="es-ES" noProof="0" dirty="0"/>
          </a:p>
        </p:txBody>
      </p:sp>
      <p:sp>
        <p:nvSpPr>
          <p:cNvPr id="28" name="Content Placeholder 2"/>
          <p:cNvSpPr>
            <a:spLocks noGrp="1"/>
          </p:cNvSpPr>
          <p:nvPr>
            <p:ph sz="quarter" idx="14"/>
            <p:custDataLst>
              <p:tags r:id="rId1"/>
            </p:custDataLst>
          </p:nvPr>
        </p:nvSpPr>
        <p:spPr>
          <a:xfrm>
            <a:off x="530352" y="2212848"/>
            <a:ext cx="4425696" cy="4416552"/>
          </a:xfrm>
        </p:spPr>
        <p:txBody>
          <a:bodyPr/>
          <a:lstStyle/>
          <a:p>
            <a:pPr lvl="0"/>
            <a:r>
              <a:rPr lang="es-ES" noProof="0" dirty="0" err="1" smtClean="0"/>
              <a:t>Click</a:t>
            </a:r>
            <a:r>
              <a:rPr lang="es-ES" noProof="0" dirty="0" smtClean="0"/>
              <a:t> </a:t>
            </a:r>
            <a:r>
              <a:rPr lang="es-ES" noProof="0" dirty="0" err="1" smtClean="0"/>
              <a:t>to</a:t>
            </a:r>
            <a:r>
              <a:rPr lang="es-ES" noProof="0" dirty="0" smtClean="0"/>
              <a:t> </a:t>
            </a:r>
            <a:r>
              <a:rPr lang="es-ES" noProof="0" dirty="0" err="1" smtClean="0"/>
              <a:t>edit</a:t>
            </a:r>
            <a:r>
              <a:rPr lang="es-ES" noProof="0" dirty="0" smtClean="0"/>
              <a:t> Master </a:t>
            </a:r>
            <a:r>
              <a:rPr lang="es-ES" noProof="0" dirty="0" err="1" smtClean="0"/>
              <a:t>text</a:t>
            </a:r>
            <a:r>
              <a:rPr lang="es-ES" noProof="0" dirty="0" smtClean="0"/>
              <a:t> </a:t>
            </a:r>
            <a:r>
              <a:rPr lang="es-ES" noProof="0" dirty="0" err="1" smtClean="0"/>
              <a:t>styles</a:t>
            </a:r>
            <a:endParaRPr lang="es-ES" noProof="0" dirty="0" smtClean="0"/>
          </a:p>
          <a:p>
            <a:pPr lvl="1"/>
            <a:r>
              <a:rPr lang="es-ES" noProof="0" dirty="0" err="1" smtClean="0"/>
              <a:t>Second</a:t>
            </a:r>
            <a:r>
              <a:rPr lang="es-ES" noProof="0" dirty="0" smtClean="0"/>
              <a:t> </a:t>
            </a:r>
            <a:r>
              <a:rPr lang="es-ES" noProof="0" dirty="0" err="1" smtClean="0"/>
              <a:t>level</a:t>
            </a:r>
            <a:endParaRPr lang="es-ES" noProof="0" dirty="0" smtClean="0"/>
          </a:p>
          <a:p>
            <a:pPr lvl="2"/>
            <a:r>
              <a:rPr lang="es-ES" noProof="0" dirty="0" err="1" smtClean="0"/>
              <a:t>Third</a:t>
            </a:r>
            <a:r>
              <a:rPr lang="es-ES" noProof="0" dirty="0" smtClean="0"/>
              <a:t> </a:t>
            </a:r>
            <a:r>
              <a:rPr lang="es-ES" noProof="0" dirty="0" err="1" smtClean="0"/>
              <a:t>level</a:t>
            </a:r>
            <a:endParaRPr lang="es-ES" noProof="0" dirty="0" smtClean="0"/>
          </a:p>
          <a:p>
            <a:pPr lvl="3"/>
            <a:r>
              <a:rPr lang="es-ES" noProof="0" dirty="0" err="1" smtClean="0"/>
              <a:t>Fourth</a:t>
            </a:r>
            <a:r>
              <a:rPr lang="es-ES" noProof="0" dirty="0" smtClean="0"/>
              <a:t> </a:t>
            </a:r>
            <a:r>
              <a:rPr lang="es-ES" noProof="0" dirty="0" err="1" smtClean="0"/>
              <a:t>level</a:t>
            </a:r>
            <a:endParaRPr lang="es-ES" noProof="0" dirty="0" smtClean="0"/>
          </a:p>
          <a:p>
            <a:pPr lvl="4"/>
            <a:r>
              <a:rPr lang="es-ES" noProof="0" dirty="0" err="1" smtClean="0"/>
              <a:t>Fifth</a:t>
            </a:r>
            <a:r>
              <a:rPr lang="es-ES" noProof="0" dirty="0" smtClean="0"/>
              <a:t> </a:t>
            </a:r>
            <a:r>
              <a:rPr lang="es-ES" noProof="0" dirty="0" err="1" smtClean="0"/>
              <a:t>level</a:t>
            </a:r>
            <a:endParaRPr lang="es-ES" noProof="0" dirty="0"/>
          </a:p>
        </p:txBody>
      </p:sp>
      <p:sp>
        <p:nvSpPr>
          <p:cNvPr id="31" name="Content Placeholder 3"/>
          <p:cNvSpPr>
            <a:spLocks noGrp="1"/>
          </p:cNvSpPr>
          <p:nvPr>
            <p:ph sz="quarter" idx="15"/>
            <p:custDataLst>
              <p:tags r:id="rId2"/>
            </p:custDataLst>
          </p:nvPr>
        </p:nvSpPr>
        <p:spPr>
          <a:xfrm>
            <a:off x="5102351" y="2212848"/>
            <a:ext cx="4425696" cy="4416552"/>
          </a:xfrm>
        </p:spPr>
        <p:txBody>
          <a:bodyPr/>
          <a:lstStyle/>
          <a:p>
            <a:pPr lvl="0"/>
            <a:r>
              <a:rPr lang="es-ES" noProof="0" dirty="0" err="1" smtClean="0"/>
              <a:t>Click</a:t>
            </a:r>
            <a:r>
              <a:rPr lang="es-ES" noProof="0" dirty="0" smtClean="0"/>
              <a:t> </a:t>
            </a:r>
            <a:r>
              <a:rPr lang="es-ES" noProof="0" dirty="0" err="1" smtClean="0"/>
              <a:t>to</a:t>
            </a:r>
            <a:r>
              <a:rPr lang="es-ES" noProof="0" dirty="0" smtClean="0"/>
              <a:t> </a:t>
            </a:r>
            <a:r>
              <a:rPr lang="es-ES" noProof="0" dirty="0" err="1" smtClean="0"/>
              <a:t>edit</a:t>
            </a:r>
            <a:r>
              <a:rPr lang="es-ES" noProof="0" dirty="0" smtClean="0"/>
              <a:t> Master </a:t>
            </a:r>
            <a:r>
              <a:rPr lang="es-ES" noProof="0" dirty="0" err="1" smtClean="0"/>
              <a:t>text</a:t>
            </a:r>
            <a:r>
              <a:rPr lang="es-ES" noProof="0" dirty="0" smtClean="0"/>
              <a:t> </a:t>
            </a:r>
            <a:r>
              <a:rPr lang="es-ES" noProof="0" dirty="0" err="1" smtClean="0"/>
              <a:t>styles</a:t>
            </a:r>
            <a:endParaRPr lang="es-ES" noProof="0" dirty="0" smtClean="0"/>
          </a:p>
          <a:p>
            <a:pPr lvl="1"/>
            <a:r>
              <a:rPr lang="es-ES" noProof="0" dirty="0" err="1" smtClean="0"/>
              <a:t>Second</a:t>
            </a:r>
            <a:r>
              <a:rPr lang="es-ES" noProof="0" dirty="0" smtClean="0"/>
              <a:t> </a:t>
            </a:r>
            <a:r>
              <a:rPr lang="es-ES" noProof="0" dirty="0" err="1" smtClean="0"/>
              <a:t>level</a:t>
            </a:r>
            <a:endParaRPr lang="es-ES" noProof="0" dirty="0" smtClean="0"/>
          </a:p>
          <a:p>
            <a:pPr lvl="2"/>
            <a:r>
              <a:rPr lang="es-ES" noProof="0" dirty="0" err="1" smtClean="0"/>
              <a:t>Third</a:t>
            </a:r>
            <a:r>
              <a:rPr lang="es-ES" noProof="0" dirty="0" smtClean="0"/>
              <a:t> </a:t>
            </a:r>
            <a:r>
              <a:rPr lang="es-ES" noProof="0" dirty="0" err="1" smtClean="0"/>
              <a:t>level</a:t>
            </a:r>
            <a:endParaRPr lang="es-ES" noProof="0" dirty="0" smtClean="0"/>
          </a:p>
          <a:p>
            <a:pPr lvl="3"/>
            <a:r>
              <a:rPr lang="es-ES" noProof="0" dirty="0" err="1" smtClean="0"/>
              <a:t>Fourth</a:t>
            </a:r>
            <a:r>
              <a:rPr lang="es-ES" noProof="0" dirty="0" smtClean="0"/>
              <a:t> </a:t>
            </a:r>
            <a:r>
              <a:rPr lang="es-ES" noProof="0" dirty="0" err="1" smtClean="0"/>
              <a:t>level</a:t>
            </a:r>
            <a:endParaRPr lang="es-ES" noProof="0" dirty="0" smtClean="0"/>
          </a:p>
          <a:p>
            <a:pPr lvl="4"/>
            <a:r>
              <a:rPr lang="es-ES" noProof="0" dirty="0" err="1" smtClean="0"/>
              <a:t>Fifth</a:t>
            </a:r>
            <a:r>
              <a:rPr lang="es-ES" noProof="0" dirty="0" smtClean="0"/>
              <a:t> </a:t>
            </a:r>
            <a:r>
              <a:rPr lang="es-ES" noProof="0" dirty="0" err="1" smtClean="0"/>
              <a:t>level</a:t>
            </a:r>
            <a:endParaRPr lang="es-ES" noProof="0" dirty="0"/>
          </a:p>
        </p:txBody>
      </p:sp>
      <p:sp>
        <p:nvSpPr>
          <p:cNvPr id="30" name="Page Number"/>
          <p:cNvSpPr txBox="1"/>
          <p:nvPr userDrawn="1">
            <p:custDataLst>
              <p:tags r:id="rId3"/>
            </p:custDataLst>
          </p:nvPr>
        </p:nvSpPr>
        <p:spPr>
          <a:xfrm>
            <a:off x="9523978" y="7263477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endParaRPr lang="es-ES" sz="1100" noProof="1" smtClean="0">
              <a:latin typeface="+mn-lt"/>
            </a:endParaRPr>
          </a:p>
        </p:txBody>
      </p:sp>
      <p:sp>
        <p:nvSpPr>
          <p:cNvPr id="22" name="PwC Text"/>
          <p:cNvSpPr txBox="1"/>
          <p:nvPr userDrawn="1"/>
        </p:nvSpPr>
        <p:spPr>
          <a:xfrm>
            <a:off x="531977" y="7262027"/>
            <a:ext cx="301752" cy="17272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indent="-305647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PwC</a:t>
            </a:r>
          </a:p>
        </p:txBody>
      </p:sp>
      <p:sp>
        <p:nvSpPr>
          <p:cNvPr id="29" name="Report Date"/>
          <p:cNvSpPr txBox="1"/>
          <p:nvPr userDrawn="1">
            <p:custDataLst>
              <p:tags r:id="rId4"/>
            </p:custDataLst>
          </p:nvPr>
        </p:nvSpPr>
        <p:spPr>
          <a:xfrm>
            <a:off x="8238744" y="7096508"/>
            <a:ext cx="1283531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Mayo 2016</a:t>
            </a:r>
          </a:p>
        </p:txBody>
      </p:sp>
      <p:sp>
        <p:nvSpPr>
          <p:cNvPr id="20" name="Section Footer"/>
          <p:cNvSpPr txBox="1"/>
          <p:nvPr userDrawn="1">
            <p:custDataLst>
              <p:tags r:id="rId5"/>
            </p:custDataLst>
          </p:nvPr>
        </p:nvSpPr>
        <p:spPr>
          <a:xfrm>
            <a:off x="531977" y="7094069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l">
              <a:spcAft>
                <a:spcPts val="1003"/>
              </a:spcAft>
            </a:pPr>
            <a:endParaRPr lang="es-ES" sz="1100" noProof="1" smtClean="0">
              <a:latin typeface="+mn-lt"/>
            </a:endParaRPr>
          </a:p>
        </p:txBody>
      </p:sp>
      <p:sp>
        <p:nvSpPr>
          <p:cNvPr id="23" name="Disclaimer" hidden="1"/>
          <p:cNvSpPr txBox="1"/>
          <p:nvPr userDrawn="1">
            <p:custDataLst>
              <p:tags r:id="rId6"/>
            </p:custDataLst>
          </p:nvPr>
        </p:nvSpPr>
        <p:spPr>
          <a:xfrm>
            <a:off x="5102352" y="7261640"/>
            <a:ext cx="3017520" cy="16927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endParaRPr lang="es-ES" sz="1100" noProof="1" smtClean="0"/>
          </a:p>
        </p:txBody>
      </p:sp>
      <p:sp>
        <p:nvSpPr>
          <p:cNvPr id="18" name="Presentation Disclaimer" hidden="1"/>
          <p:cNvSpPr txBox="1"/>
          <p:nvPr userDrawn="1">
            <p:custDataLst>
              <p:tags r:id="rId7"/>
            </p:custDataLst>
          </p:nvPr>
        </p:nvSpPr>
        <p:spPr>
          <a:xfrm>
            <a:off x="531977" y="6928122"/>
            <a:ext cx="8884920" cy="16927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l"/>
            <a:endParaRPr lang="es-ES" sz="1100" noProof="1" smtClean="0"/>
          </a:p>
        </p:txBody>
      </p:sp>
      <p:sp>
        <p:nvSpPr>
          <p:cNvPr id="17" name="Draft stamp" hidden="1"/>
          <p:cNvSpPr txBox="1"/>
          <p:nvPr userDrawn="1">
            <p:custDataLst>
              <p:tags r:id="rId8"/>
            </p:custDataLst>
          </p:nvPr>
        </p:nvSpPr>
        <p:spPr>
          <a:xfrm>
            <a:off x="9159384" y="792000"/>
            <a:ext cx="362279" cy="20005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300" noProof="1" smtClean="0">
                <a:latin typeface="+mn-lt"/>
                <a:ea typeface="Cambria Math" pitchFamily="18" charset="0"/>
              </a:rPr>
              <a:t>Draft</a:t>
            </a:r>
          </a:p>
        </p:txBody>
      </p:sp>
      <p:sp>
        <p:nvSpPr>
          <p:cNvPr id="16" name="Section Header"/>
          <p:cNvSpPr txBox="1"/>
          <p:nvPr userDrawn="1">
            <p:custDataLst>
              <p:tags r:id="rId9"/>
            </p:custDataLst>
          </p:nvPr>
        </p:nvSpPr>
        <p:spPr>
          <a:xfrm>
            <a:off x="521208" y="813600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>
              <a:spcAft>
                <a:spcPts val="1003"/>
              </a:spcAft>
            </a:pPr>
            <a:endParaRPr lang="es-ES" sz="1100" noProof="1" smtClean="0">
              <a:latin typeface="+mn-lt"/>
              <a:ea typeface="Cambria Math" pitchFamily="18" charset="0"/>
            </a:endParaRPr>
          </a:p>
        </p:txBody>
      </p:sp>
      <p:cxnSp>
        <p:nvCxnSpPr>
          <p:cNvPr id="24" name="Frame Line"/>
          <p:cNvCxnSpPr/>
          <p:nvPr userDrawn="1"/>
        </p:nvCxnSpPr>
        <p:spPr>
          <a:xfrm flipV="1">
            <a:off x="381000" y="1026000"/>
            <a:ext cx="9144002" cy="144000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Date/Filepath" hidden="1"/>
          <p:cNvSpPr txBox="1"/>
          <p:nvPr userDrawn="1">
            <p:custDataLst>
              <p:tags r:id="rId10"/>
            </p:custDataLst>
          </p:nvPr>
        </p:nvSpPr>
        <p:spPr>
          <a:xfrm>
            <a:off x="4961117" y="530352"/>
            <a:ext cx="4560544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000" noProof="1" smtClean="0">
                <a:latin typeface="+mn-lt"/>
              </a:rPr>
              <a:t>10/05/2016 C:\Users\dvazquez004\Desktop\CFE\201605 CFE Presentación.pptx</a:t>
            </a:r>
          </a:p>
        </p:txBody>
      </p: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indent="-274320" algn="r"/>
            <a:endParaRPr lang="es-ES" sz="800" b="0" dirty="0" smtClean="0"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Larg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s-ES" noProof="0" dirty="0" err="1" smtClean="0"/>
              <a:t>Insert</a:t>
            </a:r>
            <a:r>
              <a:rPr lang="es-ES" noProof="0" dirty="0" smtClean="0"/>
              <a:t> banner </a:t>
            </a:r>
            <a:r>
              <a:rPr lang="es-ES" noProof="0" dirty="0" err="1" smtClean="0"/>
              <a:t>statement</a:t>
            </a:r>
            <a:r>
              <a:rPr lang="es-ES" noProof="0" dirty="0" smtClean="0"/>
              <a:t> </a:t>
            </a:r>
            <a:r>
              <a:rPr lang="es-ES" noProof="0" dirty="0" err="1" smtClean="0"/>
              <a:t>here</a:t>
            </a:r>
            <a:endParaRPr lang="es-ES" dirty="0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3"/>
          </p:nvPr>
        </p:nvSpPr>
        <p:spPr>
          <a:xfrm>
            <a:off x="530352" y="2212848"/>
            <a:ext cx="5946648" cy="4416552"/>
          </a:xfrm>
        </p:spPr>
        <p:txBody>
          <a:bodyPr/>
          <a:lstStyle/>
          <a:p>
            <a:pPr lvl="0"/>
            <a:r>
              <a:rPr lang="es-ES" dirty="0" err="1" smtClean="0"/>
              <a:t>Click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edit</a:t>
            </a:r>
            <a:r>
              <a:rPr lang="es-ES" dirty="0" smtClean="0"/>
              <a:t> Master </a:t>
            </a:r>
            <a:r>
              <a:rPr lang="es-ES" dirty="0" err="1" smtClean="0"/>
              <a:t>text</a:t>
            </a:r>
            <a:r>
              <a:rPr lang="es-ES" dirty="0" smtClean="0"/>
              <a:t> </a:t>
            </a:r>
            <a:r>
              <a:rPr lang="es-ES" dirty="0" err="1" smtClean="0"/>
              <a:t>styles</a:t>
            </a:r>
            <a:endParaRPr lang="es-ES" dirty="0" smtClean="0"/>
          </a:p>
          <a:p>
            <a:pPr lvl="1"/>
            <a:r>
              <a:rPr lang="es-ES" dirty="0" err="1" smtClean="0"/>
              <a:t>Second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2"/>
            <a:r>
              <a:rPr lang="es-ES" dirty="0" err="1" smtClean="0"/>
              <a:t>Third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3"/>
            <a:r>
              <a:rPr lang="es-ES" dirty="0" err="1" smtClean="0"/>
              <a:t>Fourth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4"/>
            <a:r>
              <a:rPr lang="es-ES" dirty="0" err="1" smtClean="0"/>
              <a:t>Fifth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/>
          </a:p>
        </p:txBody>
      </p:sp>
      <p:sp>
        <p:nvSpPr>
          <p:cNvPr id="10" name="Content Placeholder 3"/>
          <p:cNvSpPr>
            <a:spLocks noGrp="1"/>
          </p:cNvSpPr>
          <p:nvPr>
            <p:ph sz="quarter" idx="14"/>
          </p:nvPr>
        </p:nvSpPr>
        <p:spPr>
          <a:xfrm>
            <a:off x="6629400" y="2212848"/>
            <a:ext cx="2898648" cy="4416552"/>
          </a:xfrm>
        </p:spPr>
        <p:txBody>
          <a:bodyPr/>
          <a:lstStyle/>
          <a:p>
            <a:pPr lvl="0"/>
            <a:r>
              <a:rPr lang="es-ES" dirty="0" err="1" smtClean="0"/>
              <a:t>Click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edit</a:t>
            </a:r>
            <a:r>
              <a:rPr lang="es-ES" dirty="0" smtClean="0"/>
              <a:t> Master </a:t>
            </a:r>
            <a:r>
              <a:rPr lang="es-ES" dirty="0" err="1" smtClean="0"/>
              <a:t>text</a:t>
            </a:r>
            <a:r>
              <a:rPr lang="es-ES" dirty="0" smtClean="0"/>
              <a:t> </a:t>
            </a:r>
            <a:r>
              <a:rPr lang="es-ES" dirty="0" err="1" smtClean="0"/>
              <a:t>styles</a:t>
            </a:r>
            <a:endParaRPr lang="es-ES" dirty="0" smtClean="0"/>
          </a:p>
          <a:p>
            <a:pPr lvl="1"/>
            <a:r>
              <a:rPr lang="es-ES" dirty="0" err="1" smtClean="0"/>
              <a:t>Second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2"/>
            <a:r>
              <a:rPr lang="es-ES" dirty="0" err="1" smtClean="0"/>
              <a:t>Third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3"/>
            <a:r>
              <a:rPr lang="es-ES" dirty="0" err="1" smtClean="0"/>
              <a:t>Fourth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4"/>
            <a:r>
              <a:rPr lang="es-ES" dirty="0" err="1" smtClean="0"/>
              <a:t>Fifth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/>
          </a:p>
        </p:txBody>
      </p:sp>
      <p:sp>
        <p:nvSpPr>
          <p:cNvPr id="29" name="Page Number"/>
          <p:cNvSpPr txBox="1"/>
          <p:nvPr userDrawn="1">
            <p:custDataLst>
              <p:tags r:id="rId1"/>
            </p:custDataLst>
          </p:nvPr>
        </p:nvSpPr>
        <p:spPr>
          <a:xfrm>
            <a:off x="9523978" y="7263477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endParaRPr lang="es-ES" sz="1100" noProof="1" smtClean="0">
              <a:latin typeface="+mn-lt"/>
            </a:endParaRPr>
          </a:p>
        </p:txBody>
      </p:sp>
      <p:sp>
        <p:nvSpPr>
          <p:cNvPr id="23" name="PwC Text"/>
          <p:cNvSpPr txBox="1"/>
          <p:nvPr userDrawn="1"/>
        </p:nvSpPr>
        <p:spPr>
          <a:xfrm>
            <a:off x="531977" y="7262027"/>
            <a:ext cx="301752" cy="17272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indent="-305647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PwC</a:t>
            </a:r>
          </a:p>
        </p:txBody>
      </p:sp>
      <p:sp>
        <p:nvSpPr>
          <p:cNvPr id="28" name="Report Date"/>
          <p:cNvSpPr txBox="1"/>
          <p:nvPr userDrawn="1">
            <p:custDataLst>
              <p:tags r:id="rId2"/>
            </p:custDataLst>
          </p:nvPr>
        </p:nvSpPr>
        <p:spPr>
          <a:xfrm>
            <a:off x="8238744" y="7096508"/>
            <a:ext cx="1283531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Mayo 2016</a:t>
            </a:r>
          </a:p>
        </p:txBody>
      </p:sp>
      <p:sp>
        <p:nvSpPr>
          <p:cNvPr id="18" name="Section Footer"/>
          <p:cNvSpPr txBox="1"/>
          <p:nvPr userDrawn="1">
            <p:custDataLst>
              <p:tags r:id="rId3"/>
            </p:custDataLst>
          </p:nvPr>
        </p:nvSpPr>
        <p:spPr>
          <a:xfrm>
            <a:off x="531977" y="7094069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l">
              <a:spcAft>
                <a:spcPts val="1003"/>
              </a:spcAft>
            </a:pPr>
            <a:endParaRPr lang="es-ES" sz="1100" noProof="1" smtClean="0">
              <a:latin typeface="+mn-lt"/>
            </a:endParaRPr>
          </a:p>
        </p:txBody>
      </p:sp>
      <p:sp>
        <p:nvSpPr>
          <p:cNvPr id="21" name="Disclaimer" hidden="1"/>
          <p:cNvSpPr txBox="1"/>
          <p:nvPr userDrawn="1">
            <p:custDataLst>
              <p:tags r:id="rId4"/>
            </p:custDataLst>
          </p:nvPr>
        </p:nvSpPr>
        <p:spPr>
          <a:xfrm>
            <a:off x="5102352" y="7261640"/>
            <a:ext cx="3017520" cy="16927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endParaRPr lang="es-ES" sz="1100" noProof="1" smtClean="0"/>
          </a:p>
        </p:txBody>
      </p:sp>
      <p:sp>
        <p:nvSpPr>
          <p:cNvPr id="16" name="Presentation Disclaimer" hidden="1"/>
          <p:cNvSpPr txBox="1"/>
          <p:nvPr userDrawn="1">
            <p:custDataLst>
              <p:tags r:id="rId5"/>
            </p:custDataLst>
          </p:nvPr>
        </p:nvSpPr>
        <p:spPr>
          <a:xfrm>
            <a:off x="531977" y="6928122"/>
            <a:ext cx="8884920" cy="16927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l"/>
            <a:endParaRPr lang="es-ES" sz="1100" noProof="1" smtClean="0"/>
          </a:p>
        </p:txBody>
      </p:sp>
      <p:sp>
        <p:nvSpPr>
          <p:cNvPr id="19" name="Draft stamp" hidden="1"/>
          <p:cNvSpPr txBox="1"/>
          <p:nvPr userDrawn="1">
            <p:custDataLst>
              <p:tags r:id="rId6"/>
            </p:custDataLst>
          </p:nvPr>
        </p:nvSpPr>
        <p:spPr>
          <a:xfrm>
            <a:off x="9159384" y="792000"/>
            <a:ext cx="362279" cy="20005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300" noProof="1" smtClean="0">
                <a:latin typeface="+mn-lt"/>
                <a:ea typeface="Cambria Math" pitchFamily="18" charset="0"/>
              </a:rPr>
              <a:t>Draft</a:t>
            </a:r>
          </a:p>
        </p:txBody>
      </p:sp>
      <p:sp>
        <p:nvSpPr>
          <p:cNvPr id="17" name="Section Header"/>
          <p:cNvSpPr txBox="1"/>
          <p:nvPr userDrawn="1">
            <p:custDataLst>
              <p:tags r:id="rId7"/>
            </p:custDataLst>
          </p:nvPr>
        </p:nvSpPr>
        <p:spPr>
          <a:xfrm>
            <a:off x="521208" y="813600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>
              <a:spcAft>
                <a:spcPts val="1003"/>
              </a:spcAft>
            </a:pPr>
            <a:endParaRPr lang="es-ES" sz="1100" noProof="1" smtClean="0">
              <a:latin typeface="+mn-lt"/>
              <a:ea typeface="Cambria Math" pitchFamily="18" charset="0"/>
            </a:endParaRPr>
          </a:p>
        </p:txBody>
      </p:sp>
      <p:sp>
        <p:nvSpPr>
          <p:cNvPr id="20" name="Date/Filepath" hidden="1"/>
          <p:cNvSpPr txBox="1"/>
          <p:nvPr userDrawn="1">
            <p:custDataLst>
              <p:tags r:id="rId8"/>
            </p:custDataLst>
          </p:nvPr>
        </p:nvSpPr>
        <p:spPr>
          <a:xfrm>
            <a:off x="4961117" y="530352"/>
            <a:ext cx="4560544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000" noProof="1" smtClean="0">
                <a:latin typeface="+mn-lt"/>
              </a:rPr>
              <a:t>10/05/2016 C:\Users\dvazquez004\Desktop\CFE\201605 CFE Presentación.pptx</a:t>
            </a:r>
          </a:p>
        </p:txBody>
      </p:sp>
      <p:cxnSp>
        <p:nvCxnSpPr>
          <p:cNvPr id="24" name="Frame Line"/>
          <p:cNvCxnSpPr/>
          <p:nvPr userDrawn="1"/>
        </p:nvCxnSpPr>
        <p:spPr>
          <a:xfrm flipV="1">
            <a:off x="381000" y="1026000"/>
            <a:ext cx="9144002" cy="144000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indent="-274320" algn="r"/>
            <a:endParaRPr lang="es-ES" sz="800" b="0" dirty="0" smtClean="0"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Lar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s-ES" noProof="0" dirty="0" err="1" smtClean="0"/>
              <a:t>Insert</a:t>
            </a:r>
            <a:r>
              <a:rPr lang="es-ES" noProof="0" dirty="0" smtClean="0"/>
              <a:t> banner </a:t>
            </a:r>
            <a:r>
              <a:rPr lang="es-ES" noProof="0" dirty="0" err="1" smtClean="0"/>
              <a:t>statement</a:t>
            </a:r>
            <a:r>
              <a:rPr lang="es-ES" noProof="0" dirty="0" smtClean="0"/>
              <a:t> </a:t>
            </a:r>
            <a:r>
              <a:rPr lang="es-ES" noProof="0" dirty="0" err="1" smtClean="0"/>
              <a:t>here</a:t>
            </a:r>
            <a:endParaRPr lang="es-ES" dirty="0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3"/>
          </p:nvPr>
        </p:nvSpPr>
        <p:spPr>
          <a:xfrm>
            <a:off x="530351" y="2212848"/>
            <a:ext cx="2898648" cy="4416552"/>
          </a:xfrm>
        </p:spPr>
        <p:txBody>
          <a:bodyPr/>
          <a:lstStyle/>
          <a:p>
            <a:pPr lvl="0"/>
            <a:r>
              <a:rPr lang="es-ES" dirty="0" err="1" smtClean="0"/>
              <a:t>Click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edit</a:t>
            </a:r>
            <a:r>
              <a:rPr lang="es-ES" dirty="0" smtClean="0"/>
              <a:t> Master </a:t>
            </a:r>
            <a:r>
              <a:rPr lang="es-ES" dirty="0" err="1" smtClean="0"/>
              <a:t>text</a:t>
            </a:r>
            <a:r>
              <a:rPr lang="es-ES" dirty="0" smtClean="0"/>
              <a:t> </a:t>
            </a:r>
            <a:r>
              <a:rPr lang="es-ES" dirty="0" err="1" smtClean="0"/>
              <a:t>styles</a:t>
            </a:r>
            <a:endParaRPr lang="es-ES" dirty="0" smtClean="0"/>
          </a:p>
          <a:p>
            <a:pPr lvl="1"/>
            <a:r>
              <a:rPr lang="es-ES" dirty="0" err="1" smtClean="0"/>
              <a:t>Second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2"/>
            <a:r>
              <a:rPr lang="es-ES" dirty="0" err="1" smtClean="0"/>
              <a:t>Third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3"/>
            <a:r>
              <a:rPr lang="es-ES" dirty="0" err="1" smtClean="0"/>
              <a:t>Fourth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4"/>
            <a:r>
              <a:rPr lang="es-ES" dirty="0" err="1" smtClean="0"/>
              <a:t>Fifth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/>
          </a:p>
        </p:txBody>
      </p:sp>
      <p:sp>
        <p:nvSpPr>
          <p:cNvPr id="10" name="Content Placeholder 3"/>
          <p:cNvSpPr>
            <a:spLocks noGrp="1"/>
          </p:cNvSpPr>
          <p:nvPr>
            <p:ph sz="quarter" idx="14"/>
          </p:nvPr>
        </p:nvSpPr>
        <p:spPr>
          <a:xfrm>
            <a:off x="3582513" y="2212848"/>
            <a:ext cx="5943600" cy="4416552"/>
          </a:xfrm>
        </p:spPr>
        <p:txBody>
          <a:bodyPr/>
          <a:lstStyle/>
          <a:p>
            <a:pPr lvl="0"/>
            <a:r>
              <a:rPr lang="es-ES" dirty="0" err="1" smtClean="0"/>
              <a:t>Click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edit</a:t>
            </a:r>
            <a:r>
              <a:rPr lang="es-ES" dirty="0" smtClean="0"/>
              <a:t> Master </a:t>
            </a:r>
            <a:r>
              <a:rPr lang="es-ES" dirty="0" err="1" smtClean="0"/>
              <a:t>text</a:t>
            </a:r>
            <a:r>
              <a:rPr lang="es-ES" dirty="0" smtClean="0"/>
              <a:t> </a:t>
            </a:r>
            <a:r>
              <a:rPr lang="es-ES" dirty="0" err="1" smtClean="0"/>
              <a:t>styles</a:t>
            </a:r>
            <a:endParaRPr lang="es-ES" dirty="0" smtClean="0"/>
          </a:p>
          <a:p>
            <a:pPr lvl="1"/>
            <a:r>
              <a:rPr lang="es-ES" dirty="0" err="1" smtClean="0"/>
              <a:t>Second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2"/>
            <a:r>
              <a:rPr lang="es-ES" dirty="0" err="1" smtClean="0"/>
              <a:t>Third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3"/>
            <a:r>
              <a:rPr lang="es-ES" dirty="0" err="1" smtClean="0"/>
              <a:t>Fourth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4"/>
            <a:r>
              <a:rPr lang="es-ES" dirty="0" err="1" smtClean="0"/>
              <a:t>Fifth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/>
          </a:p>
        </p:txBody>
      </p:sp>
      <p:sp>
        <p:nvSpPr>
          <p:cNvPr id="29" name="Page Number"/>
          <p:cNvSpPr txBox="1"/>
          <p:nvPr userDrawn="1">
            <p:custDataLst>
              <p:tags r:id="rId1"/>
            </p:custDataLst>
          </p:nvPr>
        </p:nvSpPr>
        <p:spPr>
          <a:xfrm>
            <a:off x="9523978" y="7263477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endParaRPr lang="es-ES" sz="1100" noProof="1" smtClean="0">
              <a:latin typeface="+mn-lt"/>
            </a:endParaRPr>
          </a:p>
        </p:txBody>
      </p:sp>
      <p:sp>
        <p:nvSpPr>
          <p:cNvPr id="23" name="PwC Text"/>
          <p:cNvSpPr txBox="1"/>
          <p:nvPr userDrawn="1"/>
        </p:nvSpPr>
        <p:spPr>
          <a:xfrm>
            <a:off x="531977" y="7262027"/>
            <a:ext cx="301752" cy="17272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indent="-305647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PwC</a:t>
            </a:r>
          </a:p>
        </p:txBody>
      </p:sp>
      <p:sp>
        <p:nvSpPr>
          <p:cNvPr id="28" name="Report Date"/>
          <p:cNvSpPr txBox="1"/>
          <p:nvPr userDrawn="1">
            <p:custDataLst>
              <p:tags r:id="rId2"/>
            </p:custDataLst>
          </p:nvPr>
        </p:nvSpPr>
        <p:spPr>
          <a:xfrm>
            <a:off x="8238744" y="7096508"/>
            <a:ext cx="1283531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Mayo 2016</a:t>
            </a:r>
          </a:p>
        </p:txBody>
      </p:sp>
      <p:sp>
        <p:nvSpPr>
          <p:cNvPr id="18" name="Section Footer"/>
          <p:cNvSpPr txBox="1"/>
          <p:nvPr userDrawn="1">
            <p:custDataLst>
              <p:tags r:id="rId3"/>
            </p:custDataLst>
          </p:nvPr>
        </p:nvSpPr>
        <p:spPr>
          <a:xfrm>
            <a:off x="531977" y="7094069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l">
              <a:spcAft>
                <a:spcPts val="1003"/>
              </a:spcAft>
            </a:pPr>
            <a:endParaRPr lang="es-ES" sz="1100" noProof="1" smtClean="0">
              <a:latin typeface="+mn-lt"/>
            </a:endParaRPr>
          </a:p>
        </p:txBody>
      </p:sp>
      <p:sp>
        <p:nvSpPr>
          <p:cNvPr id="21" name="Disclaimer" hidden="1"/>
          <p:cNvSpPr txBox="1"/>
          <p:nvPr userDrawn="1">
            <p:custDataLst>
              <p:tags r:id="rId4"/>
            </p:custDataLst>
          </p:nvPr>
        </p:nvSpPr>
        <p:spPr>
          <a:xfrm>
            <a:off x="5102352" y="7261640"/>
            <a:ext cx="3017520" cy="16927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endParaRPr lang="es-ES" sz="1100" noProof="1" smtClean="0"/>
          </a:p>
        </p:txBody>
      </p:sp>
      <p:sp>
        <p:nvSpPr>
          <p:cNvPr id="16" name="Presentation Disclaimer" hidden="1"/>
          <p:cNvSpPr txBox="1"/>
          <p:nvPr userDrawn="1">
            <p:custDataLst>
              <p:tags r:id="rId5"/>
            </p:custDataLst>
          </p:nvPr>
        </p:nvSpPr>
        <p:spPr>
          <a:xfrm>
            <a:off x="531977" y="6928122"/>
            <a:ext cx="8884920" cy="16927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l"/>
            <a:endParaRPr lang="es-ES" sz="1100" noProof="1" smtClean="0"/>
          </a:p>
        </p:txBody>
      </p:sp>
      <p:sp>
        <p:nvSpPr>
          <p:cNvPr id="19" name="Draft stamp" hidden="1"/>
          <p:cNvSpPr txBox="1"/>
          <p:nvPr userDrawn="1">
            <p:custDataLst>
              <p:tags r:id="rId6"/>
            </p:custDataLst>
          </p:nvPr>
        </p:nvSpPr>
        <p:spPr>
          <a:xfrm>
            <a:off x="9159384" y="792000"/>
            <a:ext cx="362279" cy="20005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300" noProof="1" smtClean="0">
                <a:latin typeface="+mn-lt"/>
                <a:ea typeface="Cambria Math" pitchFamily="18" charset="0"/>
              </a:rPr>
              <a:t>Draft</a:t>
            </a:r>
          </a:p>
        </p:txBody>
      </p:sp>
      <p:sp>
        <p:nvSpPr>
          <p:cNvPr id="17" name="Section Header"/>
          <p:cNvSpPr txBox="1"/>
          <p:nvPr userDrawn="1">
            <p:custDataLst>
              <p:tags r:id="rId7"/>
            </p:custDataLst>
          </p:nvPr>
        </p:nvSpPr>
        <p:spPr>
          <a:xfrm>
            <a:off x="521208" y="813600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>
              <a:spcAft>
                <a:spcPts val="1003"/>
              </a:spcAft>
            </a:pPr>
            <a:endParaRPr lang="es-ES" sz="1100" noProof="1" smtClean="0">
              <a:latin typeface="+mn-lt"/>
              <a:ea typeface="Cambria Math" pitchFamily="18" charset="0"/>
            </a:endParaRPr>
          </a:p>
        </p:txBody>
      </p:sp>
      <p:cxnSp>
        <p:nvCxnSpPr>
          <p:cNvPr id="24" name="Frame Line"/>
          <p:cNvCxnSpPr/>
          <p:nvPr userDrawn="1"/>
        </p:nvCxnSpPr>
        <p:spPr>
          <a:xfrm flipV="1">
            <a:off x="381000" y="1026000"/>
            <a:ext cx="9144002" cy="144000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Date/Filepath" hidden="1"/>
          <p:cNvSpPr txBox="1"/>
          <p:nvPr userDrawn="1">
            <p:custDataLst>
              <p:tags r:id="rId8"/>
            </p:custDataLst>
          </p:nvPr>
        </p:nvSpPr>
        <p:spPr>
          <a:xfrm>
            <a:off x="4961117" y="530352"/>
            <a:ext cx="4560544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000" noProof="1" smtClean="0">
                <a:latin typeface="+mn-lt"/>
              </a:rPr>
              <a:t>10/05/2016 C:\Users\dvazquez004\Desktop\CFE\201605 CFE Presentación.pptx</a:t>
            </a:r>
          </a:p>
        </p:txBody>
      </p: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indent="-274320" algn="r"/>
            <a:endParaRPr lang="es-ES" sz="800" b="0" dirty="0" smtClean="0"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Tw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s-ES" noProof="0" dirty="0" err="1" smtClean="0"/>
              <a:t>Insert</a:t>
            </a:r>
            <a:r>
              <a:rPr lang="es-ES" noProof="0" dirty="0" smtClean="0"/>
              <a:t> banner </a:t>
            </a:r>
            <a:r>
              <a:rPr lang="es-ES" noProof="0" dirty="0" err="1" smtClean="0"/>
              <a:t>statement</a:t>
            </a:r>
            <a:r>
              <a:rPr lang="es-ES" noProof="0" dirty="0" smtClean="0"/>
              <a:t> </a:t>
            </a:r>
            <a:r>
              <a:rPr lang="es-ES" noProof="0" dirty="0" err="1" smtClean="0"/>
              <a:t>here</a:t>
            </a:r>
            <a:endParaRPr lang="es-ES" dirty="0"/>
          </a:p>
        </p:txBody>
      </p:sp>
      <p:sp>
        <p:nvSpPr>
          <p:cNvPr id="15" name="Content Placeholder 2"/>
          <p:cNvSpPr>
            <a:spLocks noGrp="1"/>
          </p:cNvSpPr>
          <p:nvPr>
            <p:ph sz="quarter" idx="10"/>
            <p:custDataLst>
              <p:tags r:id="rId1"/>
            </p:custDataLst>
          </p:nvPr>
        </p:nvSpPr>
        <p:spPr>
          <a:xfrm>
            <a:off x="530351" y="2212848"/>
            <a:ext cx="4425696" cy="2130552"/>
          </a:xfrm>
        </p:spPr>
        <p:txBody>
          <a:bodyPr/>
          <a:lstStyle/>
          <a:p>
            <a:pPr lvl="0"/>
            <a:r>
              <a:rPr lang="es-ES" dirty="0" err="1" smtClean="0"/>
              <a:t>Click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edit</a:t>
            </a:r>
            <a:r>
              <a:rPr lang="es-ES" dirty="0" smtClean="0"/>
              <a:t> Master </a:t>
            </a:r>
            <a:r>
              <a:rPr lang="es-ES" dirty="0" err="1" smtClean="0"/>
              <a:t>text</a:t>
            </a:r>
            <a:r>
              <a:rPr lang="es-ES" dirty="0" smtClean="0"/>
              <a:t> </a:t>
            </a:r>
            <a:r>
              <a:rPr lang="es-ES" dirty="0" err="1" smtClean="0"/>
              <a:t>styles</a:t>
            </a:r>
            <a:endParaRPr lang="es-ES" dirty="0" smtClean="0"/>
          </a:p>
          <a:p>
            <a:pPr lvl="1"/>
            <a:r>
              <a:rPr lang="es-ES" dirty="0" err="1" smtClean="0"/>
              <a:t>Second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2"/>
            <a:r>
              <a:rPr lang="es-ES" dirty="0" err="1" smtClean="0"/>
              <a:t>Third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3"/>
            <a:r>
              <a:rPr lang="es-ES" dirty="0" err="1" smtClean="0"/>
              <a:t>Fourth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4"/>
            <a:r>
              <a:rPr lang="es-ES" dirty="0" err="1" smtClean="0"/>
              <a:t>Fifth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/>
          </a:p>
        </p:txBody>
      </p:sp>
      <p:sp>
        <p:nvSpPr>
          <p:cNvPr id="17" name="Content Placeholder 3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530352" y="4498848"/>
            <a:ext cx="4425696" cy="2130552"/>
          </a:xfrm>
        </p:spPr>
        <p:txBody>
          <a:bodyPr/>
          <a:lstStyle/>
          <a:p>
            <a:pPr lvl="0"/>
            <a:r>
              <a:rPr lang="es-ES" dirty="0" err="1" smtClean="0"/>
              <a:t>Click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edit</a:t>
            </a:r>
            <a:r>
              <a:rPr lang="es-ES" dirty="0" smtClean="0"/>
              <a:t> Master </a:t>
            </a:r>
            <a:r>
              <a:rPr lang="es-ES" dirty="0" err="1" smtClean="0"/>
              <a:t>text</a:t>
            </a:r>
            <a:r>
              <a:rPr lang="es-ES" dirty="0" smtClean="0"/>
              <a:t> </a:t>
            </a:r>
            <a:r>
              <a:rPr lang="es-ES" dirty="0" err="1" smtClean="0"/>
              <a:t>styles</a:t>
            </a:r>
            <a:endParaRPr lang="es-ES" dirty="0" smtClean="0"/>
          </a:p>
          <a:p>
            <a:pPr lvl="1"/>
            <a:r>
              <a:rPr lang="es-ES" dirty="0" err="1" smtClean="0"/>
              <a:t>Second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2"/>
            <a:r>
              <a:rPr lang="es-ES" dirty="0" err="1" smtClean="0"/>
              <a:t>Third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3"/>
            <a:r>
              <a:rPr lang="es-ES" dirty="0" err="1" smtClean="0"/>
              <a:t>Fourth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4"/>
            <a:r>
              <a:rPr lang="es-ES" dirty="0" err="1" smtClean="0"/>
              <a:t>Fifth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/>
          </a:p>
        </p:txBody>
      </p:sp>
      <p:sp>
        <p:nvSpPr>
          <p:cNvPr id="19" name="Content Placeholder 4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5102352" y="2212848"/>
            <a:ext cx="4425696" cy="4416552"/>
          </a:xfrm>
        </p:spPr>
        <p:txBody>
          <a:bodyPr/>
          <a:lstStyle/>
          <a:p>
            <a:pPr lvl="0"/>
            <a:r>
              <a:rPr lang="es-ES" dirty="0" err="1" smtClean="0"/>
              <a:t>Click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edit</a:t>
            </a:r>
            <a:r>
              <a:rPr lang="es-ES" dirty="0" smtClean="0"/>
              <a:t> Master </a:t>
            </a:r>
            <a:r>
              <a:rPr lang="es-ES" dirty="0" err="1" smtClean="0"/>
              <a:t>text</a:t>
            </a:r>
            <a:r>
              <a:rPr lang="es-ES" dirty="0" smtClean="0"/>
              <a:t> </a:t>
            </a:r>
            <a:r>
              <a:rPr lang="es-ES" dirty="0" err="1" smtClean="0"/>
              <a:t>styles</a:t>
            </a:r>
            <a:endParaRPr lang="es-ES" dirty="0" smtClean="0"/>
          </a:p>
          <a:p>
            <a:pPr lvl="1"/>
            <a:r>
              <a:rPr lang="es-ES" dirty="0" err="1" smtClean="0"/>
              <a:t>Second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2"/>
            <a:r>
              <a:rPr lang="es-ES" dirty="0" err="1" smtClean="0"/>
              <a:t>Third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3"/>
            <a:r>
              <a:rPr lang="es-ES" dirty="0" err="1" smtClean="0"/>
              <a:t>Fourth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4"/>
            <a:r>
              <a:rPr lang="es-ES" dirty="0" err="1" smtClean="0"/>
              <a:t>Fifth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/>
          </a:p>
        </p:txBody>
      </p:sp>
      <p:sp>
        <p:nvSpPr>
          <p:cNvPr id="25" name="Page Number"/>
          <p:cNvSpPr txBox="1"/>
          <p:nvPr userDrawn="1">
            <p:custDataLst>
              <p:tags r:id="rId4"/>
            </p:custDataLst>
          </p:nvPr>
        </p:nvSpPr>
        <p:spPr>
          <a:xfrm>
            <a:off x="9523978" y="7263477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endParaRPr lang="es-ES" sz="1100" noProof="1" smtClean="0">
              <a:latin typeface="+mn-lt"/>
            </a:endParaRPr>
          </a:p>
        </p:txBody>
      </p:sp>
      <p:sp>
        <p:nvSpPr>
          <p:cNvPr id="29" name="PwC Text"/>
          <p:cNvSpPr txBox="1"/>
          <p:nvPr userDrawn="1"/>
        </p:nvSpPr>
        <p:spPr>
          <a:xfrm>
            <a:off x="531977" y="7262027"/>
            <a:ext cx="301752" cy="17272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indent="-305647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PwC</a:t>
            </a:r>
          </a:p>
        </p:txBody>
      </p:sp>
      <p:sp>
        <p:nvSpPr>
          <p:cNvPr id="24" name="Report Date"/>
          <p:cNvSpPr txBox="1"/>
          <p:nvPr userDrawn="1">
            <p:custDataLst>
              <p:tags r:id="rId5"/>
            </p:custDataLst>
          </p:nvPr>
        </p:nvSpPr>
        <p:spPr>
          <a:xfrm>
            <a:off x="8238744" y="7096508"/>
            <a:ext cx="1283531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Mayo 2016</a:t>
            </a:r>
          </a:p>
        </p:txBody>
      </p:sp>
      <p:sp>
        <p:nvSpPr>
          <p:cNvPr id="21" name="Section Footer"/>
          <p:cNvSpPr txBox="1"/>
          <p:nvPr userDrawn="1">
            <p:custDataLst>
              <p:tags r:id="rId6"/>
            </p:custDataLst>
          </p:nvPr>
        </p:nvSpPr>
        <p:spPr>
          <a:xfrm>
            <a:off x="531977" y="7094069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l">
              <a:spcAft>
                <a:spcPts val="1003"/>
              </a:spcAft>
            </a:pPr>
            <a:endParaRPr lang="es-ES" sz="1100" noProof="1" smtClean="0">
              <a:latin typeface="+mn-lt"/>
            </a:endParaRPr>
          </a:p>
        </p:txBody>
      </p:sp>
      <p:sp>
        <p:nvSpPr>
          <p:cNvPr id="23" name="Disclaimer" hidden="1"/>
          <p:cNvSpPr txBox="1"/>
          <p:nvPr userDrawn="1">
            <p:custDataLst>
              <p:tags r:id="rId7"/>
            </p:custDataLst>
          </p:nvPr>
        </p:nvSpPr>
        <p:spPr>
          <a:xfrm>
            <a:off x="5102352" y="7261640"/>
            <a:ext cx="3017520" cy="16927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endParaRPr lang="es-ES" sz="1100" noProof="1" smtClean="0"/>
          </a:p>
        </p:txBody>
      </p:sp>
      <p:sp>
        <p:nvSpPr>
          <p:cNvPr id="18" name="Presentation Disclaimer" hidden="1"/>
          <p:cNvSpPr txBox="1"/>
          <p:nvPr userDrawn="1">
            <p:custDataLst>
              <p:tags r:id="rId8"/>
            </p:custDataLst>
          </p:nvPr>
        </p:nvSpPr>
        <p:spPr>
          <a:xfrm>
            <a:off x="531977" y="6928122"/>
            <a:ext cx="8884920" cy="16927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l"/>
            <a:endParaRPr lang="es-ES" sz="1100" noProof="1" smtClean="0"/>
          </a:p>
        </p:txBody>
      </p:sp>
      <p:sp>
        <p:nvSpPr>
          <p:cNvPr id="22" name="Draft stamp" hidden="1"/>
          <p:cNvSpPr txBox="1"/>
          <p:nvPr userDrawn="1">
            <p:custDataLst>
              <p:tags r:id="rId9"/>
            </p:custDataLst>
          </p:nvPr>
        </p:nvSpPr>
        <p:spPr>
          <a:xfrm>
            <a:off x="9159384" y="792000"/>
            <a:ext cx="362279" cy="20005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300" noProof="1" smtClean="0">
                <a:latin typeface="+mn-lt"/>
                <a:ea typeface="Cambria Math" pitchFamily="18" charset="0"/>
              </a:rPr>
              <a:t>Draft</a:t>
            </a:r>
          </a:p>
        </p:txBody>
      </p:sp>
      <p:sp>
        <p:nvSpPr>
          <p:cNvPr id="20" name="Section Header"/>
          <p:cNvSpPr txBox="1"/>
          <p:nvPr userDrawn="1">
            <p:custDataLst>
              <p:tags r:id="rId10"/>
            </p:custDataLst>
          </p:nvPr>
        </p:nvSpPr>
        <p:spPr>
          <a:xfrm>
            <a:off x="521208" y="813600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>
              <a:spcAft>
                <a:spcPts val="1003"/>
              </a:spcAft>
            </a:pPr>
            <a:endParaRPr lang="es-ES" sz="1100" noProof="1" smtClean="0">
              <a:latin typeface="+mn-lt"/>
              <a:ea typeface="Cambria Math" pitchFamily="18" charset="0"/>
            </a:endParaRPr>
          </a:p>
        </p:txBody>
      </p:sp>
      <p:cxnSp>
        <p:nvCxnSpPr>
          <p:cNvPr id="28" name="Frame Line"/>
          <p:cNvCxnSpPr/>
          <p:nvPr userDrawn="1"/>
        </p:nvCxnSpPr>
        <p:spPr>
          <a:xfrm flipV="1">
            <a:off x="381000" y="1026000"/>
            <a:ext cx="9144002" cy="144000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Date/Filepath" hidden="1"/>
          <p:cNvSpPr txBox="1"/>
          <p:nvPr userDrawn="1">
            <p:custDataLst>
              <p:tags r:id="rId11"/>
            </p:custDataLst>
          </p:nvPr>
        </p:nvSpPr>
        <p:spPr>
          <a:xfrm>
            <a:off x="4961117" y="530352"/>
            <a:ext cx="4560544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000" noProof="1" smtClean="0">
                <a:latin typeface="+mn-lt"/>
              </a:rPr>
              <a:t>10/05/2016 C:\Users\dvazquez004\Desktop\CFE\201605 CFE Presentación.pptx</a:t>
            </a:r>
          </a:p>
        </p:txBody>
      </p: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indent="-274320" algn="r"/>
            <a:endParaRPr lang="es-ES" sz="800" b="0" dirty="0" smtClean="0"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Tw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s-ES" noProof="0" dirty="0" err="1" smtClean="0"/>
              <a:t>Insert</a:t>
            </a:r>
            <a:r>
              <a:rPr lang="es-ES" noProof="0" dirty="0" smtClean="0"/>
              <a:t> banner </a:t>
            </a:r>
            <a:r>
              <a:rPr lang="es-ES" noProof="0" dirty="0" err="1" smtClean="0"/>
              <a:t>statement</a:t>
            </a:r>
            <a:r>
              <a:rPr lang="es-ES" noProof="0" dirty="0" smtClean="0"/>
              <a:t> </a:t>
            </a:r>
            <a:r>
              <a:rPr lang="es-ES" noProof="0" dirty="0" err="1" smtClean="0"/>
              <a:t>here</a:t>
            </a:r>
            <a:endParaRPr lang="es-ES" dirty="0"/>
          </a:p>
        </p:txBody>
      </p:sp>
      <p:sp>
        <p:nvSpPr>
          <p:cNvPr id="15" name="Content Placeholder 2"/>
          <p:cNvSpPr>
            <a:spLocks noGrp="1"/>
          </p:cNvSpPr>
          <p:nvPr>
            <p:ph sz="quarter" idx="10"/>
            <p:custDataLst>
              <p:tags r:id="rId1"/>
            </p:custDataLst>
          </p:nvPr>
        </p:nvSpPr>
        <p:spPr>
          <a:xfrm>
            <a:off x="531813" y="2212848"/>
            <a:ext cx="4425696" cy="4416552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ES" dirty="0" err="1" smtClean="0"/>
              <a:t>Click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edit</a:t>
            </a:r>
            <a:r>
              <a:rPr lang="es-ES" dirty="0" smtClean="0"/>
              <a:t> Master </a:t>
            </a:r>
            <a:r>
              <a:rPr lang="es-ES" dirty="0" err="1" smtClean="0"/>
              <a:t>text</a:t>
            </a:r>
            <a:r>
              <a:rPr lang="es-ES" dirty="0" smtClean="0"/>
              <a:t> </a:t>
            </a:r>
            <a:r>
              <a:rPr lang="es-ES" dirty="0" err="1" smtClean="0"/>
              <a:t>styles</a:t>
            </a:r>
            <a:endParaRPr lang="es-ES" dirty="0" smtClean="0"/>
          </a:p>
          <a:p>
            <a:pPr lvl="1"/>
            <a:r>
              <a:rPr lang="es-ES" dirty="0" err="1" smtClean="0"/>
              <a:t>Second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2"/>
            <a:r>
              <a:rPr lang="es-ES" dirty="0" err="1" smtClean="0"/>
              <a:t>Third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3"/>
            <a:r>
              <a:rPr lang="es-ES" dirty="0" err="1" smtClean="0"/>
              <a:t>Fourth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4"/>
            <a:r>
              <a:rPr lang="es-ES" dirty="0" err="1" smtClean="0"/>
              <a:t>Fifth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/>
          </a:p>
        </p:txBody>
      </p:sp>
      <p:sp>
        <p:nvSpPr>
          <p:cNvPr id="17" name="Content Placeholder 3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5102352" y="2212848"/>
            <a:ext cx="4425696" cy="2130552"/>
          </a:xfrm>
        </p:spPr>
        <p:txBody>
          <a:bodyPr/>
          <a:lstStyle/>
          <a:p>
            <a:pPr lvl="0"/>
            <a:r>
              <a:rPr lang="es-ES" dirty="0" err="1" smtClean="0"/>
              <a:t>Click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edit</a:t>
            </a:r>
            <a:r>
              <a:rPr lang="es-ES" dirty="0" smtClean="0"/>
              <a:t> Master </a:t>
            </a:r>
            <a:r>
              <a:rPr lang="es-ES" dirty="0" err="1" smtClean="0"/>
              <a:t>text</a:t>
            </a:r>
            <a:r>
              <a:rPr lang="es-ES" dirty="0" smtClean="0"/>
              <a:t> </a:t>
            </a:r>
            <a:r>
              <a:rPr lang="es-ES" dirty="0" err="1" smtClean="0"/>
              <a:t>styles</a:t>
            </a:r>
            <a:endParaRPr lang="es-ES" dirty="0" smtClean="0"/>
          </a:p>
          <a:p>
            <a:pPr lvl="1"/>
            <a:r>
              <a:rPr lang="es-ES" dirty="0" err="1" smtClean="0"/>
              <a:t>Second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2"/>
            <a:r>
              <a:rPr lang="es-ES" dirty="0" err="1" smtClean="0"/>
              <a:t>Third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3"/>
            <a:r>
              <a:rPr lang="es-ES" dirty="0" err="1" smtClean="0"/>
              <a:t>Fourth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4"/>
            <a:r>
              <a:rPr lang="es-ES" dirty="0" err="1" smtClean="0"/>
              <a:t>Fifth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/>
          </a:p>
        </p:txBody>
      </p:sp>
      <p:sp>
        <p:nvSpPr>
          <p:cNvPr id="19" name="Content Placeholder 4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5102351" y="4498848"/>
            <a:ext cx="4425696" cy="2130552"/>
          </a:xfrm>
        </p:spPr>
        <p:txBody>
          <a:bodyPr/>
          <a:lstStyle/>
          <a:p>
            <a:pPr lvl="0"/>
            <a:r>
              <a:rPr lang="es-ES" dirty="0" err="1" smtClean="0"/>
              <a:t>Click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edit</a:t>
            </a:r>
            <a:r>
              <a:rPr lang="es-ES" dirty="0" smtClean="0"/>
              <a:t> Master </a:t>
            </a:r>
            <a:r>
              <a:rPr lang="es-ES" dirty="0" err="1" smtClean="0"/>
              <a:t>text</a:t>
            </a:r>
            <a:r>
              <a:rPr lang="es-ES" dirty="0" smtClean="0"/>
              <a:t> </a:t>
            </a:r>
            <a:r>
              <a:rPr lang="es-ES" dirty="0" err="1" smtClean="0"/>
              <a:t>styles</a:t>
            </a:r>
            <a:endParaRPr lang="es-ES" dirty="0" smtClean="0"/>
          </a:p>
          <a:p>
            <a:pPr lvl="1"/>
            <a:r>
              <a:rPr lang="es-ES" dirty="0" err="1" smtClean="0"/>
              <a:t>Second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2"/>
            <a:r>
              <a:rPr lang="es-ES" dirty="0" err="1" smtClean="0"/>
              <a:t>Third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3"/>
            <a:r>
              <a:rPr lang="es-ES" dirty="0" err="1" smtClean="0"/>
              <a:t>Fourth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4"/>
            <a:r>
              <a:rPr lang="es-ES" dirty="0" err="1" smtClean="0"/>
              <a:t>Fifth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/>
          </a:p>
        </p:txBody>
      </p:sp>
      <p:sp>
        <p:nvSpPr>
          <p:cNvPr id="29" name="Page Number"/>
          <p:cNvSpPr txBox="1"/>
          <p:nvPr userDrawn="1">
            <p:custDataLst>
              <p:tags r:id="rId4"/>
            </p:custDataLst>
          </p:nvPr>
        </p:nvSpPr>
        <p:spPr>
          <a:xfrm>
            <a:off x="9523978" y="7263477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endParaRPr lang="es-ES" sz="1100" noProof="1" smtClean="0">
              <a:latin typeface="+mn-lt"/>
            </a:endParaRPr>
          </a:p>
        </p:txBody>
      </p:sp>
      <p:sp>
        <p:nvSpPr>
          <p:cNvPr id="24" name="PwC Text"/>
          <p:cNvSpPr txBox="1"/>
          <p:nvPr userDrawn="1"/>
        </p:nvSpPr>
        <p:spPr>
          <a:xfrm>
            <a:off x="531977" y="7262027"/>
            <a:ext cx="301752" cy="17272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indent="-305647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PwC</a:t>
            </a:r>
          </a:p>
        </p:txBody>
      </p:sp>
      <p:sp>
        <p:nvSpPr>
          <p:cNvPr id="28" name="Report Date"/>
          <p:cNvSpPr txBox="1"/>
          <p:nvPr userDrawn="1">
            <p:custDataLst>
              <p:tags r:id="rId5"/>
            </p:custDataLst>
          </p:nvPr>
        </p:nvSpPr>
        <p:spPr>
          <a:xfrm>
            <a:off x="8238744" y="7096508"/>
            <a:ext cx="1283531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Mayo 2016</a:t>
            </a:r>
          </a:p>
        </p:txBody>
      </p:sp>
      <p:sp>
        <p:nvSpPr>
          <p:cNvPr id="26" name="Section Footer"/>
          <p:cNvSpPr txBox="1"/>
          <p:nvPr userDrawn="1">
            <p:custDataLst>
              <p:tags r:id="rId6"/>
            </p:custDataLst>
          </p:nvPr>
        </p:nvSpPr>
        <p:spPr>
          <a:xfrm>
            <a:off x="531977" y="7094069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l">
              <a:spcAft>
                <a:spcPts val="1003"/>
              </a:spcAft>
            </a:pPr>
            <a:endParaRPr lang="es-ES" sz="1100" noProof="1" smtClean="0">
              <a:latin typeface="+mn-lt"/>
            </a:endParaRPr>
          </a:p>
        </p:txBody>
      </p:sp>
      <p:sp>
        <p:nvSpPr>
          <p:cNvPr id="27" name="Disclaimer" hidden="1"/>
          <p:cNvSpPr txBox="1"/>
          <p:nvPr userDrawn="1">
            <p:custDataLst>
              <p:tags r:id="rId7"/>
            </p:custDataLst>
          </p:nvPr>
        </p:nvSpPr>
        <p:spPr>
          <a:xfrm>
            <a:off x="5102352" y="7261640"/>
            <a:ext cx="3017520" cy="16927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endParaRPr lang="es-ES" sz="1100" noProof="1" smtClean="0"/>
          </a:p>
        </p:txBody>
      </p:sp>
      <p:sp>
        <p:nvSpPr>
          <p:cNvPr id="25" name="Presentation Disclaimer" hidden="1"/>
          <p:cNvSpPr txBox="1"/>
          <p:nvPr userDrawn="1">
            <p:custDataLst>
              <p:tags r:id="rId8"/>
            </p:custDataLst>
          </p:nvPr>
        </p:nvSpPr>
        <p:spPr>
          <a:xfrm>
            <a:off x="531977" y="6928122"/>
            <a:ext cx="8884920" cy="16927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l"/>
            <a:endParaRPr lang="es-ES" sz="1100" noProof="1" smtClean="0"/>
          </a:p>
        </p:txBody>
      </p:sp>
      <p:sp>
        <p:nvSpPr>
          <p:cNvPr id="22" name="Draft stamp" hidden="1"/>
          <p:cNvSpPr txBox="1"/>
          <p:nvPr userDrawn="1">
            <p:custDataLst>
              <p:tags r:id="rId9"/>
            </p:custDataLst>
          </p:nvPr>
        </p:nvSpPr>
        <p:spPr>
          <a:xfrm>
            <a:off x="9159384" y="792000"/>
            <a:ext cx="362279" cy="20005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300" noProof="1" smtClean="0">
                <a:latin typeface="+mn-lt"/>
                <a:ea typeface="Cambria Math" pitchFamily="18" charset="0"/>
              </a:rPr>
              <a:t>Draft</a:t>
            </a:r>
          </a:p>
        </p:txBody>
      </p:sp>
      <p:sp>
        <p:nvSpPr>
          <p:cNvPr id="21" name="Section Header"/>
          <p:cNvSpPr txBox="1"/>
          <p:nvPr userDrawn="1">
            <p:custDataLst>
              <p:tags r:id="rId10"/>
            </p:custDataLst>
          </p:nvPr>
        </p:nvSpPr>
        <p:spPr>
          <a:xfrm>
            <a:off x="521208" y="813600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>
              <a:spcAft>
                <a:spcPts val="1003"/>
              </a:spcAft>
            </a:pPr>
            <a:endParaRPr lang="es-ES" sz="1100" noProof="1" smtClean="0">
              <a:latin typeface="+mn-lt"/>
              <a:ea typeface="Cambria Math" pitchFamily="18" charset="0"/>
            </a:endParaRPr>
          </a:p>
        </p:txBody>
      </p:sp>
      <p:sp>
        <p:nvSpPr>
          <p:cNvPr id="23" name="Date/Filepath" hidden="1"/>
          <p:cNvSpPr txBox="1"/>
          <p:nvPr userDrawn="1">
            <p:custDataLst>
              <p:tags r:id="rId11"/>
            </p:custDataLst>
          </p:nvPr>
        </p:nvSpPr>
        <p:spPr>
          <a:xfrm>
            <a:off x="4961117" y="530352"/>
            <a:ext cx="4560544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000" noProof="1" smtClean="0">
                <a:latin typeface="+mn-lt"/>
              </a:rPr>
              <a:t>10/05/2016 C:\Users\dvazquez004\Desktop\CFE\201605 CFE Presentación.pptx</a:t>
            </a:r>
          </a:p>
        </p:txBody>
      </p:sp>
      <p:cxnSp>
        <p:nvCxnSpPr>
          <p:cNvPr id="16" name="Frame Line"/>
          <p:cNvCxnSpPr/>
          <p:nvPr userDrawn="1"/>
        </p:nvCxnSpPr>
        <p:spPr>
          <a:xfrm flipV="1">
            <a:off x="381000" y="1026000"/>
            <a:ext cx="9144002" cy="144000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indent="-274320" algn="r"/>
            <a:endParaRPr lang="es-ES" sz="800" b="0" dirty="0" smtClean="0"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Thr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s-ES" noProof="0" dirty="0" err="1" smtClean="0"/>
              <a:t>Insert</a:t>
            </a:r>
            <a:r>
              <a:rPr lang="es-ES" noProof="0" dirty="0" smtClean="0"/>
              <a:t> banner </a:t>
            </a:r>
            <a:r>
              <a:rPr lang="es-ES" noProof="0" dirty="0" err="1" smtClean="0"/>
              <a:t>statement</a:t>
            </a:r>
            <a:r>
              <a:rPr lang="es-ES" noProof="0" dirty="0" smtClean="0"/>
              <a:t> </a:t>
            </a:r>
            <a:r>
              <a:rPr lang="es-ES" noProof="0" dirty="0" err="1" smtClean="0"/>
              <a:t>here</a:t>
            </a:r>
            <a:endParaRPr lang="es-ES" dirty="0"/>
          </a:p>
        </p:txBody>
      </p:sp>
      <p:sp>
        <p:nvSpPr>
          <p:cNvPr id="27" name="Content Placeholder 2"/>
          <p:cNvSpPr>
            <a:spLocks noGrp="1"/>
          </p:cNvSpPr>
          <p:nvPr>
            <p:ph sz="quarter" idx="13"/>
            <p:custDataLst>
              <p:tags r:id="rId1"/>
            </p:custDataLst>
          </p:nvPr>
        </p:nvSpPr>
        <p:spPr>
          <a:xfrm>
            <a:off x="530352" y="2212848"/>
            <a:ext cx="2898648" cy="4416552"/>
          </a:xfrm>
        </p:spPr>
        <p:txBody>
          <a:bodyPr/>
          <a:lstStyle/>
          <a:p>
            <a:pPr lvl="0"/>
            <a:r>
              <a:rPr lang="es-ES" noProof="0" dirty="0" err="1" smtClean="0"/>
              <a:t>Click</a:t>
            </a:r>
            <a:r>
              <a:rPr lang="es-ES" noProof="0" dirty="0" smtClean="0"/>
              <a:t> </a:t>
            </a:r>
            <a:r>
              <a:rPr lang="es-ES" noProof="0" dirty="0" err="1" smtClean="0"/>
              <a:t>to</a:t>
            </a:r>
            <a:r>
              <a:rPr lang="es-ES" noProof="0" dirty="0" smtClean="0"/>
              <a:t> </a:t>
            </a:r>
            <a:r>
              <a:rPr lang="es-ES" noProof="0" dirty="0" err="1" smtClean="0"/>
              <a:t>edit</a:t>
            </a:r>
            <a:r>
              <a:rPr lang="es-ES" noProof="0" dirty="0" smtClean="0"/>
              <a:t> Master </a:t>
            </a:r>
            <a:r>
              <a:rPr lang="es-ES" noProof="0" dirty="0" err="1" smtClean="0"/>
              <a:t>text</a:t>
            </a:r>
            <a:r>
              <a:rPr lang="es-ES" noProof="0" dirty="0" smtClean="0"/>
              <a:t> </a:t>
            </a:r>
            <a:r>
              <a:rPr lang="es-ES" noProof="0" dirty="0" err="1" smtClean="0"/>
              <a:t>styles</a:t>
            </a:r>
            <a:endParaRPr lang="es-ES" noProof="0" dirty="0" smtClean="0"/>
          </a:p>
          <a:p>
            <a:pPr lvl="1"/>
            <a:r>
              <a:rPr lang="es-ES" noProof="0" dirty="0" err="1" smtClean="0"/>
              <a:t>Second</a:t>
            </a:r>
            <a:r>
              <a:rPr lang="es-ES" noProof="0" dirty="0" smtClean="0"/>
              <a:t> </a:t>
            </a:r>
            <a:r>
              <a:rPr lang="es-ES" noProof="0" dirty="0" err="1" smtClean="0"/>
              <a:t>level</a:t>
            </a:r>
            <a:endParaRPr lang="es-ES" noProof="0" dirty="0" smtClean="0"/>
          </a:p>
          <a:p>
            <a:pPr lvl="2"/>
            <a:r>
              <a:rPr lang="es-ES" noProof="0" dirty="0" err="1" smtClean="0"/>
              <a:t>Third</a:t>
            </a:r>
            <a:r>
              <a:rPr lang="es-ES" noProof="0" dirty="0" smtClean="0"/>
              <a:t> </a:t>
            </a:r>
            <a:r>
              <a:rPr lang="es-ES" noProof="0" dirty="0" err="1" smtClean="0"/>
              <a:t>level</a:t>
            </a:r>
            <a:endParaRPr lang="es-ES" noProof="0" dirty="0" smtClean="0"/>
          </a:p>
          <a:p>
            <a:pPr lvl="3"/>
            <a:r>
              <a:rPr lang="es-ES" noProof="0" dirty="0" err="1" smtClean="0"/>
              <a:t>Fourth</a:t>
            </a:r>
            <a:r>
              <a:rPr lang="es-ES" noProof="0" dirty="0" smtClean="0"/>
              <a:t> </a:t>
            </a:r>
            <a:r>
              <a:rPr lang="es-ES" noProof="0" dirty="0" err="1" smtClean="0"/>
              <a:t>level</a:t>
            </a:r>
            <a:endParaRPr lang="es-ES" noProof="0" dirty="0" smtClean="0"/>
          </a:p>
          <a:p>
            <a:pPr lvl="4"/>
            <a:r>
              <a:rPr lang="es-ES" noProof="0" dirty="0" err="1" smtClean="0"/>
              <a:t>Fifth</a:t>
            </a:r>
            <a:r>
              <a:rPr lang="es-ES" noProof="0" dirty="0" smtClean="0"/>
              <a:t> </a:t>
            </a:r>
            <a:r>
              <a:rPr lang="es-ES" noProof="0" dirty="0" err="1" smtClean="0"/>
              <a:t>level</a:t>
            </a:r>
            <a:endParaRPr lang="es-ES" noProof="0" dirty="0"/>
          </a:p>
        </p:txBody>
      </p:sp>
      <p:sp>
        <p:nvSpPr>
          <p:cNvPr id="28" name="Content Placeholder 3"/>
          <p:cNvSpPr>
            <a:spLocks noGrp="1"/>
          </p:cNvSpPr>
          <p:nvPr>
            <p:ph sz="quarter" idx="14"/>
            <p:custDataLst>
              <p:tags r:id="rId2"/>
            </p:custDataLst>
          </p:nvPr>
        </p:nvSpPr>
        <p:spPr>
          <a:xfrm>
            <a:off x="3584447" y="2212848"/>
            <a:ext cx="2898648" cy="4416552"/>
          </a:xfrm>
        </p:spPr>
        <p:txBody>
          <a:bodyPr/>
          <a:lstStyle/>
          <a:p>
            <a:pPr lvl="0"/>
            <a:r>
              <a:rPr lang="es-ES" noProof="0" dirty="0" err="1" smtClean="0"/>
              <a:t>Click</a:t>
            </a:r>
            <a:r>
              <a:rPr lang="es-ES" noProof="0" dirty="0" smtClean="0"/>
              <a:t> </a:t>
            </a:r>
            <a:r>
              <a:rPr lang="es-ES" noProof="0" dirty="0" err="1" smtClean="0"/>
              <a:t>to</a:t>
            </a:r>
            <a:r>
              <a:rPr lang="es-ES" noProof="0" dirty="0" smtClean="0"/>
              <a:t> </a:t>
            </a:r>
            <a:r>
              <a:rPr lang="es-ES" noProof="0" dirty="0" err="1" smtClean="0"/>
              <a:t>edit</a:t>
            </a:r>
            <a:r>
              <a:rPr lang="es-ES" noProof="0" dirty="0" smtClean="0"/>
              <a:t> Master </a:t>
            </a:r>
            <a:r>
              <a:rPr lang="es-ES" noProof="0" dirty="0" err="1" smtClean="0"/>
              <a:t>text</a:t>
            </a:r>
            <a:r>
              <a:rPr lang="es-ES" noProof="0" dirty="0" smtClean="0"/>
              <a:t> </a:t>
            </a:r>
            <a:r>
              <a:rPr lang="es-ES" noProof="0" dirty="0" err="1" smtClean="0"/>
              <a:t>styles</a:t>
            </a:r>
            <a:endParaRPr lang="es-ES" noProof="0" dirty="0" smtClean="0"/>
          </a:p>
          <a:p>
            <a:pPr lvl="1"/>
            <a:r>
              <a:rPr lang="es-ES" noProof="0" dirty="0" err="1" smtClean="0"/>
              <a:t>Second</a:t>
            </a:r>
            <a:r>
              <a:rPr lang="es-ES" noProof="0" dirty="0" smtClean="0"/>
              <a:t> </a:t>
            </a:r>
            <a:r>
              <a:rPr lang="es-ES" noProof="0" dirty="0" err="1" smtClean="0"/>
              <a:t>level</a:t>
            </a:r>
            <a:endParaRPr lang="es-ES" noProof="0" dirty="0" smtClean="0"/>
          </a:p>
          <a:p>
            <a:pPr lvl="2"/>
            <a:r>
              <a:rPr lang="es-ES" noProof="0" dirty="0" err="1" smtClean="0"/>
              <a:t>Third</a:t>
            </a:r>
            <a:r>
              <a:rPr lang="es-ES" noProof="0" dirty="0" smtClean="0"/>
              <a:t> </a:t>
            </a:r>
            <a:r>
              <a:rPr lang="es-ES" noProof="0" dirty="0" err="1" smtClean="0"/>
              <a:t>level</a:t>
            </a:r>
            <a:endParaRPr lang="es-ES" noProof="0" dirty="0" smtClean="0"/>
          </a:p>
          <a:p>
            <a:pPr lvl="3"/>
            <a:r>
              <a:rPr lang="es-ES" noProof="0" dirty="0" err="1" smtClean="0"/>
              <a:t>Fourth</a:t>
            </a:r>
            <a:r>
              <a:rPr lang="es-ES" noProof="0" dirty="0" smtClean="0"/>
              <a:t> </a:t>
            </a:r>
            <a:r>
              <a:rPr lang="es-ES" noProof="0" dirty="0" err="1" smtClean="0"/>
              <a:t>level</a:t>
            </a:r>
            <a:endParaRPr lang="es-ES" noProof="0" dirty="0" smtClean="0"/>
          </a:p>
          <a:p>
            <a:pPr lvl="4"/>
            <a:r>
              <a:rPr lang="es-ES" noProof="0" dirty="0" err="1" smtClean="0"/>
              <a:t>Fifth</a:t>
            </a:r>
            <a:r>
              <a:rPr lang="es-ES" noProof="0" dirty="0" smtClean="0"/>
              <a:t> </a:t>
            </a:r>
            <a:r>
              <a:rPr lang="es-ES" noProof="0" dirty="0" err="1" smtClean="0"/>
              <a:t>level</a:t>
            </a:r>
            <a:endParaRPr lang="es-ES" noProof="0" dirty="0"/>
          </a:p>
        </p:txBody>
      </p:sp>
      <p:sp>
        <p:nvSpPr>
          <p:cNvPr id="31" name="Content Placeholder 4"/>
          <p:cNvSpPr>
            <a:spLocks noGrp="1"/>
          </p:cNvSpPr>
          <p:nvPr>
            <p:ph sz="quarter" idx="15"/>
            <p:custDataLst>
              <p:tags r:id="rId3"/>
            </p:custDataLst>
          </p:nvPr>
        </p:nvSpPr>
        <p:spPr>
          <a:xfrm>
            <a:off x="6629400" y="2212848"/>
            <a:ext cx="2898648" cy="4416552"/>
          </a:xfrm>
        </p:spPr>
        <p:txBody>
          <a:bodyPr/>
          <a:lstStyle/>
          <a:p>
            <a:pPr lvl="0"/>
            <a:r>
              <a:rPr lang="es-ES" noProof="0" dirty="0" err="1" smtClean="0"/>
              <a:t>Click</a:t>
            </a:r>
            <a:r>
              <a:rPr lang="es-ES" noProof="0" dirty="0" smtClean="0"/>
              <a:t> </a:t>
            </a:r>
            <a:r>
              <a:rPr lang="es-ES" noProof="0" dirty="0" err="1" smtClean="0"/>
              <a:t>to</a:t>
            </a:r>
            <a:r>
              <a:rPr lang="es-ES" noProof="0" dirty="0" smtClean="0"/>
              <a:t> </a:t>
            </a:r>
            <a:r>
              <a:rPr lang="es-ES" noProof="0" dirty="0" err="1" smtClean="0"/>
              <a:t>edit</a:t>
            </a:r>
            <a:r>
              <a:rPr lang="es-ES" noProof="0" dirty="0" smtClean="0"/>
              <a:t> Master </a:t>
            </a:r>
            <a:r>
              <a:rPr lang="es-ES" noProof="0" dirty="0" err="1" smtClean="0"/>
              <a:t>text</a:t>
            </a:r>
            <a:r>
              <a:rPr lang="es-ES" noProof="0" dirty="0" smtClean="0"/>
              <a:t> </a:t>
            </a:r>
            <a:r>
              <a:rPr lang="es-ES" noProof="0" dirty="0" err="1" smtClean="0"/>
              <a:t>styles</a:t>
            </a:r>
            <a:endParaRPr lang="es-ES" noProof="0" dirty="0" smtClean="0"/>
          </a:p>
          <a:p>
            <a:pPr lvl="1"/>
            <a:r>
              <a:rPr lang="es-ES" noProof="0" dirty="0" err="1" smtClean="0"/>
              <a:t>Second</a:t>
            </a:r>
            <a:r>
              <a:rPr lang="es-ES" noProof="0" dirty="0" smtClean="0"/>
              <a:t> </a:t>
            </a:r>
            <a:r>
              <a:rPr lang="es-ES" noProof="0" dirty="0" err="1" smtClean="0"/>
              <a:t>level</a:t>
            </a:r>
            <a:endParaRPr lang="es-ES" noProof="0" dirty="0" smtClean="0"/>
          </a:p>
          <a:p>
            <a:pPr lvl="2"/>
            <a:r>
              <a:rPr lang="es-ES" noProof="0" dirty="0" err="1" smtClean="0"/>
              <a:t>Third</a:t>
            </a:r>
            <a:r>
              <a:rPr lang="es-ES" noProof="0" dirty="0" smtClean="0"/>
              <a:t> </a:t>
            </a:r>
            <a:r>
              <a:rPr lang="es-ES" noProof="0" dirty="0" err="1" smtClean="0"/>
              <a:t>level</a:t>
            </a:r>
            <a:endParaRPr lang="es-ES" noProof="0" dirty="0" smtClean="0"/>
          </a:p>
          <a:p>
            <a:pPr lvl="3"/>
            <a:r>
              <a:rPr lang="es-ES" noProof="0" dirty="0" err="1" smtClean="0"/>
              <a:t>Fourth</a:t>
            </a:r>
            <a:r>
              <a:rPr lang="es-ES" noProof="0" dirty="0" smtClean="0"/>
              <a:t> </a:t>
            </a:r>
            <a:r>
              <a:rPr lang="es-ES" noProof="0" dirty="0" err="1" smtClean="0"/>
              <a:t>level</a:t>
            </a:r>
            <a:endParaRPr lang="es-ES" noProof="0" dirty="0" smtClean="0"/>
          </a:p>
          <a:p>
            <a:pPr lvl="4"/>
            <a:r>
              <a:rPr lang="es-ES" noProof="0" dirty="0" err="1" smtClean="0"/>
              <a:t>Fifth</a:t>
            </a:r>
            <a:r>
              <a:rPr lang="es-ES" noProof="0" dirty="0" smtClean="0"/>
              <a:t> </a:t>
            </a:r>
            <a:r>
              <a:rPr lang="es-ES" noProof="0" dirty="0" err="1" smtClean="0"/>
              <a:t>level</a:t>
            </a:r>
            <a:endParaRPr lang="es-ES" noProof="0" dirty="0"/>
          </a:p>
        </p:txBody>
      </p:sp>
      <p:sp>
        <p:nvSpPr>
          <p:cNvPr id="21" name="Page Number"/>
          <p:cNvSpPr txBox="1"/>
          <p:nvPr userDrawn="1">
            <p:custDataLst>
              <p:tags r:id="rId4"/>
            </p:custDataLst>
          </p:nvPr>
        </p:nvSpPr>
        <p:spPr>
          <a:xfrm>
            <a:off x="9523978" y="7263477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endParaRPr lang="es-ES" sz="1100" noProof="1" smtClean="0">
              <a:latin typeface="+mn-lt"/>
            </a:endParaRPr>
          </a:p>
        </p:txBody>
      </p:sp>
      <p:sp>
        <p:nvSpPr>
          <p:cNvPr id="36" name="PwC Text"/>
          <p:cNvSpPr txBox="1"/>
          <p:nvPr userDrawn="1"/>
        </p:nvSpPr>
        <p:spPr>
          <a:xfrm>
            <a:off x="531977" y="7262027"/>
            <a:ext cx="301752" cy="17272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indent="-305647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PwC</a:t>
            </a:r>
          </a:p>
        </p:txBody>
      </p:sp>
      <p:sp>
        <p:nvSpPr>
          <p:cNvPr id="20" name="Report Date"/>
          <p:cNvSpPr txBox="1"/>
          <p:nvPr userDrawn="1">
            <p:custDataLst>
              <p:tags r:id="rId5"/>
            </p:custDataLst>
          </p:nvPr>
        </p:nvSpPr>
        <p:spPr>
          <a:xfrm>
            <a:off x="8238744" y="7096508"/>
            <a:ext cx="1283531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Mayo 2016</a:t>
            </a:r>
          </a:p>
        </p:txBody>
      </p:sp>
      <p:sp>
        <p:nvSpPr>
          <p:cNvPr id="18" name="Section Footer"/>
          <p:cNvSpPr txBox="1"/>
          <p:nvPr userDrawn="1">
            <p:custDataLst>
              <p:tags r:id="rId6"/>
            </p:custDataLst>
          </p:nvPr>
        </p:nvSpPr>
        <p:spPr>
          <a:xfrm>
            <a:off x="531977" y="7094069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l">
              <a:spcAft>
                <a:spcPts val="1003"/>
              </a:spcAft>
            </a:pPr>
            <a:endParaRPr lang="es-ES" sz="1100" noProof="1" smtClean="0">
              <a:latin typeface="+mn-lt"/>
            </a:endParaRPr>
          </a:p>
        </p:txBody>
      </p:sp>
      <p:sp>
        <p:nvSpPr>
          <p:cNvPr id="19" name="Disclaimer" hidden="1"/>
          <p:cNvSpPr txBox="1"/>
          <p:nvPr userDrawn="1">
            <p:custDataLst>
              <p:tags r:id="rId7"/>
            </p:custDataLst>
          </p:nvPr>
        </p:nvSpPr>
        <p:spPr>
          <a:xfrm>
            <a:off x="5102352" y="7261640"/>
            <a:ext cx="3017520" cy="16927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endParaRPr lang="es-ES" sz="1100" noProof="1" smtClean="0"/>
          </a:p>
        </p:txBody>
      </p:sp>
      <p:sp>
        <p:nvSpPr>
          <p:cNvPr id="17" name="Presentation Disclaimer" hidden="1"/>
          <p:cNvSpPr txBox="1"/>
          <p:nvPr userDrawn="1">
            <p:custDataLst>
              <p:tags r:id="rId8"/>
            </p:custDataLst>
          </p:nvPr>
        </p:nvSpPr>
        <p:spPr>
          <a:xfrm>
            <a:off x="531977" y="6928122"/>
            <a:ext cx="8884920" cy="16927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l"/>
            <a:endParaRPr lang="es-ES" sz="1100" noProof="1" smtClean="0"/>
          </a:p>
        </p:txBody>
      </p:sp>
      <p:sp>
        <p:nvSpPr>
          <p:cNvPr id="33" name="Draft stamp" hidden="1"/>
          <p:cNvSpPr txBox="1"/>
          <p:nvPr userDrawn="1">
            <p:custDataLst>
              <p:tags r:id="rId9"/>
            </p:custDataLst>
          </p:nvPr>
        </p:nvSpPr>
        <p:spPr>
          <a:xfrm>
            <a:off x="9159384" y="792000"/>
            <a:ext cx="362279" cy="20005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300" noProof="1" smtClean="0">
                <a:latin typeface="+mn-lt"/>
                <a:ea typeface="Cambria Math" pitchFamily="18" charset="0"/>
              </a:rPr>
              <a:t>Draft</a:t>
            </a:r>
          </a:p>
        </p:txBody>
      </p:sp>
      <p:sp>
        <p:nvSpPr>
          <p:cNvPr id="32" name="Section Header"/>
          <p:cNvSpPr txBox="1"/>
          <p:nvPr userDrawn="1">
            <p:custDataLst>
              <p:tags r:id="rId10"/>
            </p:custDataLst>
          </p:nvPr>
        </p:nvSpPr>
        <p:spPr>
          <a:xfrm>
            <a:off x="521208" y="813600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>
              <a:spcAft>
                <a:spcPts val="1003"/>
              </a:spcAft>
            </a:pPr>
            <a:endParaRPr lang="es-ES" sz="1100" noProof="1" smtClean="0">
              <a:latin typeface="+mn-lt"/>
              <a:ea typeface="Cambria Math" pitchFamily="18" charset="0"/>
            </a:endParaRPr>
          </a:p>
        </p:txBody>
      </p:sp>
      <p:cxnSp>
        <p:nvCxnSpPr>
          <p:cNvPr id="23" name="Frame Line"/>
          <p:cNvCxnSpPr/>
          <p:nvPr userDrawn="1"/>
        </p:nvCxnSpPr>
        <p:spPr>
          <a:xfrm flipV="1">
            <a:off x="381000" y="1026000"/>
            <a:ext cx="9144002" cy="144000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Date/Filepath" hidden="1"/>
          <p:cNvSpPr txBox="1"/>
          <p:nvPr userDrawn="1">
            <p:custDataLst>
              <p:tags r:id="rId11"/>
            </p:custDataLst>
          </p:nvPr>
        </p:nvSpPr>
        <p:spPr>
          <a:xfrm>
            <a:off x="4961117" y="530352"/>
            <a:ext cx="4560544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000" noProof="1" smtClean="0">
                <a:latin typeface="+mn-lt"/>
              </a:rPr>
              <a:t>10/05/2016 C:\Users\dvazquez004\Desktop\CFE\201605 CFE Presentación.pptx</a:t>
            </a:r>
          </a:p>
        </p:txBody>
      </p: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indent="-274320" algn="r"/>
            <a:endParaRPr lang="es-ES" sz="800" b="0" dirty="0" smtClean="0"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F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s-ES" noProof="0" dirty="0" err="1" smtClean="0"/>
              <a:t>Insert</a:t>
            </a:r>
            <a:r>
              <a:rPr lang="es-ES" noProof="0" dirty="0" smtClean="0"/>
              <a:t> banner </a:t>
            </a:r>
            <a:r>
              <a:rPr lang="es-ES" noProof="0" dirty="0" err="1" smtClean="0"/>
              <a:t>statement</a:t>
            </a:r>
            <a:r>
              <a:rPr lang="es-ES" noProof="0" dirty="0" smtClean="0"/>
              <a:t> </a:t>
            </a:r>
            <a:r>
              <a:rPr lang="es-ES" noProof="0" dirty="0" err="1" smtClean="0"/>
              <a:t>here</a:t>
            </a:r>
            <a:endParaRPr lang="es-ES" dirty="0"/>
          </a:p>
        </p:txBody>
      </p:sp>
      <p:sp>
        <p:nvSpPr>
          <p:cNvPr id="15" name="Content Placeholder 2"/>
          <p:cNvSpPr>
            <a:spLocks noGrp="1"/>
          </p:cNvSpPr>
          <p:nvPr>
            <p:ph sz="quarter" idx="10"/>
          </p:nvPr>
        </p:nvSpPr>
        <p:spPr>
          <a:xfrm>
            <a:off x="530352" y="2212848"/>
            <a:ext cx="4425696" cy="2130552"/>
          </a:xfrm>
        </p:spPr>
        <p:txBody>
          <a:bodyPr/>
          <a:lstStyle/>
          <a:p>
            <a:pPr lvl="0"/>
            <a:r>
              <a:rPr lang="es-ES" dirty="0" err="1" smtClean="0"/>
              <a:t>Click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edit</a:t>
            </a:r>
            <a:r>
              <a:rPr lang="es-ES" dirty="0" smtClean="0"/>
              <a:t> Master </a:t>
            </a:r>
            <a:r>
              <a:rPr lang="es-ES" dirty="0" err="1" smtClean="0"/>
              <a:t>text</a:t>
            </a:r>
            <a:r>
              <a:rPr lang="es-ES" dirty="0" smtClean="0"/>
              <a:t> </a:t>
            </a:r>
            <a:r>
              <a:rPr lang="es-ES" dirty="0" err="1" smtClean="0"/>
              <a:t>styles</a:t>
            </a:r>
            <a:endParaRPr lang="es-ES" dirty="0" smtClean="0"/>
          </a:p>
          <a:p>
            <a:pPr lvl="1"/>
            <a:r>
              <a:rPr lang="es-ES" dirty="0" err="1" smtClean="0"/>
              <a:t>Second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2"/>
            <a:r>
              <a:rPr lang="es-ES" dirty="0" err="1" smtClean="0"/>
              <a:t>Third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3"/>
            <a:r>
              <a:rPr lang="es-ES" dirty="0" err="1" smtClean="0"/>
              <a:t>Fourth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4"/>
            <a:r>
              <a:rPr lang="es-ES" dirty="0" err="1" smtClean="0"/>
              <a:t>Fifth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/>
          </a:p>
        </p:txBody>
      </p:sp>
      <p:sp>
        <p:nvSpPr>
          <p:cNvPr id="17" name="Content Placeholder 3"/>
          <p:cNvSpPr>
            <a:spLocks noGrp="1"/>
          </p:cNvSpPr>
          <p:nvPr>
            <p:ph sz="quarter" idx="11"/>
          </p:nvPr>
        </p:nvSpPr>
        <p:spPr>
          <a:xfrm>
            <a:off x="5102352" y="2212848"/>
            <a:ext cx="4425696" cy="2130552"/>
          </a:xfrm>
        </p:spPr>
        <p:txBody>
          <a:bodyPr/>
          <a:lstStyle/>
          <a:p>
            <a:pPr lvl="0"/>
            <a:r>
              <a:rPr lang="es-ES" dirty="0" err="1" smtClean="0"/>
              <a:t>Click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edit</a:t>
            </a:r>
            <a:r>
              <a:rPr lang="es-ES" dirty="0" smtClean="0"/>
              <a:t> Master </a:t>
            </a:r>
            <a:r>
              <a:rPr lang="es-ES" dirty="0" err="1" smtClean="0"/>
              <a:t>text</a:t>
            </a:r>
            <a:r>
              <a:rPr lang="es-ES" dirty="0" smtClean="0"/>
              <a:t> </a:t>
            </a:r>
            <a:r>
              <a:rPr lang="es-ES" dirty="0" err="1" smtClean="0"/>
              <a:t>styles</a:t>
            </a:r>
            <a:endParaRPr lang="es-ES" dirty="0" smtClean="0"/>
          </a:p>
          <a:p>
            <a:pPr lvl="1"/>
            <a:r>
              <a:rPr lang="es-ES" dirty="0" err="1" smtClean="0"/>
              <a:t>Second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2"/>
            <a:r>
              <a:rPr lang="es-ES" dirty="0" err="1" smtClean="0"/>
              <a:t>Third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3"/>
            <a:r>
              <a:rPr lang="es-ES" dirty="0" err="1" smtClean="0"/>
              <a:t>Fourth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4"/>
            <a:r>
              <a:rPr lang="es-ES" dirty="0" err="1" smtClean="0"/>
              <a:t>Fifth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/>
          </a:p>
        </p:txBody>
      </p:sp>
      <p:sp>
        <p:nvSpPr>
          <p:cNvPr id="19" name="Content Placeholder 4"/>
          <p:cNvSpPr>
            <a:spLocks noGrp="1"/>
          </p:cNvSpPr>
          <p:nvPr>
            <p:ph sz="quarter" idx="12"/>
          </p:nvPr>
        </p:nvSpPr>
        <p:spPr>
          <a:xfrm>
            <a:off x="530352" y="4498848"/>
            <a:ext cx="4425696" cy="2130552"/>
          </a:xfrm>
        </p:spPr>
        <p:txBody>
          <a:bodyPr/>
          <a:lstStyle/>
          <a:p>
            <a:pPr lvl="0"/>
            <a:r>
              <a:rPr lang="es-ES" dirty="0" err="1" smtClean="0"/>
              <a:t>Click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edit</a:t>
            </a:r>
            <a:r>
              <a:rPr lang="es-ES" dirty="0" smtClean="0"/>
              <a:t> Master </a:t>
            </a:r>
            <a:r>
              <a:rPr lang="es-ES" dirty="0" err="1" smtClean="0"/>
              <a:t>text</a:t>
            </a:r>
            <a:r>
              <a:rPr lang="es-ES" dirty="0" smtClean="0"/>
              <a:t> </a:t>
            </a:r>
            <a:r>
              <a:rPr lang="es-ES" dirty="0" err="1" smtClean="0"/>
              <a:t>styles</a:t>
            </a:r>
            <a:endParaRPr lang="es-ES" dirty="0" smtClean="0"/>
          </a:p>
          <a:p>
            <a:pPr lvl="1"/>
            <a:r>
              <a:rPr lang="es-ES" dirty="0" err="1" smtClean="0"/>
              <a:t>Second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2"/>
            <a:r>
              <a:rPr lang="es-ES" dirty="0" err="1" smtClean="0"/>
              <a:t>Third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3"/>
            <a:r>
              <a:rPr lang="es-ES" dirty="0" err="1" smtClean="0"/>
              <a:t>Fourth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4"/>
            <a:r>
              <a:rPr lang="es-ES" dirty="0" err="1" smtClean="0"/>
              <a:t>Fifth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/>
          </a:p>
        </p:txBody>
      </p:sp>
      <p:sp>
        <p:nvSpPr>
          <p:cNvPr id="21" name="Content Placeholder 5"/>
          <p:cNvSpPr>
            <a:spLocks noGrp="1"/>
          </p:cNvSpPr>
          <p:nvPr>
            <p:ph sz="quarter" idx="13"/>
          </p:nvPr>
        </p:nvSpPr>
        <p:spPr>
          <a:xfrm>
            <a:off x="5102352" y="4498848"/>
            <a:ext cx="4425696" cy="2130552"/>
          </a:xfrm>
        </p:spPr>
        <p:txBody>
          <a:bodyPr/>
          <a:lstStyle/>
          <a:p>
            <a:pPr lvl="0"/>
            <a:r>
              <a:rPr lang="es-ES" dirty="0" err="1" smtClean="0"/>
              <a:t>Click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edit</a:t>
            </a:r>
            <a:r>
              <a:rPr lang="es-ES" dirty="0" smtClean="0"/>
              <a:t> Master </a:t>
            </a:r>
            <a:r>
              <a:rPr lang="es-ES" dirty="0" err="1" smtClean="0"/>
              <a:t>text</a:t>
            </a:r>
            <a:r>
              <a:rPr lang="es-ES" dirty="0" smtClean="0"/>
              <a:t> </a:t>
            </a:r>
            <a:r>
              <a:rPr lang="es-ES" dirty="0" err="1" smtClean="0"/>
              <a:t>styles</a:t>
            </a:r>
            <a:endParaRPr lang="es-ES" dirty="0" smtClean="0"/>
          </a:p>
          <a:p>
            <a:pPr lvl="1"/>
            <a:r>
              <a:rPr lang="es-ES" dirty="0" err="1" smtClean="0"/>
              <a:t>Second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2"/>
            <a:r>
              <a:rPr lang="es-ES" dirty="0" err="1" smtClean="0"/>
              <a:t>Third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3"/>
            <a:r>
              <a:rPr lang="es-ES" dirty="0" err="1" smtClean="0"/>
              <a:t>Fourth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 smtClean="0"/>
          </a:p>
          <a:p>
            <a:pPr lvl="4"/>
            <a:r>
              <a:rPr lang="es-ES" dirty="0" err="1" smtClean="0"/>
              <a:t>Fifth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endParaRPr lang="es-ES" dirty="0"/>
          </a:p>
        </p:txBody>
      </p:sp>
      <p:sp>
        <p:nvSpPr>
          <p:cNvPr id="27" name="Page Number"/>
          <p:cNvSpPr txBox="1"/>
          <p:nvPr userDrawn="1">
            <p:custDataLst>
              <p:tags r:id="rId1"/>
            </p:custDataLst>
          </p:nvPr>
        </p:nvSpPr>
        <p:spPr>
          <a:xfrm>
            <a:off x="9523978" y="7263477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endParaRPr lang="es-ES" sz="1100" noProof="1" smtClean="0">
              <a:latin typeface="+mn-lt"/>
            </a:endParaRPr>
          </a:p>
        </p:txBody>
      </p:sp>
      <p:sp>
        <p:nvSpPr>
          <p:cNvPr id="32" name="PwC Text"/>
          <p:cNvSpPr txBox="1"/>
          <p:nvPr userDrawn="1"/>
        </p:nvSpPr>
        <p:spPr>
          <a:xfrm>
            <a:off x="531977" y="7262027"/>
            <a:ext cx="301752" cy="17272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indent="-305647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PwC</a:t>
            </a:r>
          </a:p>
        </p:txBody>
      </p:sp>
      <p:sp>
        <p:nvSpPr>
          <p:cNvPr id="26" name="Report Date"/>
          <p:cNvSpPr txBox="1"/>
          <p:nvPr userDrawn="1">
            <p:custDataLst>
              <p:tags r:id="rId2"/>
            </p:custDataLst>
          </p:nvPr>
        </p:nvSpPr>
        <p:spPr>
          <a:xfrm>
            <a:off x="8238744" y="7096508"/>
            <a:ext cx="1283531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Mayo 2016</a:t>
            </a:r>
          </a:p>
        </p:txBody>
      </p:sp>
      <p:sp>
        <p:nvSpPr>
          <p:cNvPr id="22" name="Section Footer"/>
          <p:cNvSpPr txBox="1"/>
          <p:nvPr userDrawn="1">
            <p:custDataLst>
              <p:tags r:id="rId3"/>
            </p:custDataLst>
          </p:nvPr>
        </p:nvSpPr>
        <p:spPr>
          <a:xfrm>
            <a:off x="531977" y="7094069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l">
              <a:spcAft>
                <a:spcPts val="1003"/>
              </a:spcAft>
            </a:pPr>
            <a:endParaRPr lang="es-ES" sz="1100" noProof="1" smtClean="0">
              <a:latin typeface="+mn-lt"/>
            </a:endParaRPr>
          </a:p>
        </p:txBody>
      </p:sp>
      <p:sp>
        <p:nvSpPr>
          <p:cNvPr id="24" name="Disclaimer" hidden="1"/>
          <p:cNvSpPr txBox="1"/>
          <p:nvPr userDrawn="1">
            <p:custDataLst>
              <p:tags r:id="rId4"/>
            </p:custDataLst>
          </p:nvPr>
        </p:nvSpPr>
        <p:spPr>
          <a:xfrm>
            <a:off x="5102352" y="7261640"/>
            <a:ext cx="3017520" cy="16927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endParaRPr lang="es-ES" sz="1100" noProof="1" smtClean="0"/>
          </a:p>
        </p:txBody>
      </p:sp>
      <p:sp>
        <p:nvSpPr>
          <p:cNvPr id="20" name="Presentation Disclaimer" hidden="1"/>
          <p:cNvSpPr txBox="1"/>
          <p:nvPr userDrawn="1">
            <p:custDataLst>
              <p:tags r:id="rId5"/>
            </p:custDataLst>
          </p:nvPr>
        </p:nvSpPr>
        <p:spPr>
          <a:xfrm>
            <a:off x="531977" y="6928122"/>
            <a:ext cx="8884920" cy="16927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l"/>
            <a:endParaRPr lang="es-ES" sz="1100" noProof="1" smtClean="0"/>
          </a:p>
        </p:txBody>
      </p:sp>
      <p:sp>
        <p:nvSpPr>
          <p:cNvPr id="25" name="Draft stamp" hidden="1"/>
          <p:cNvSpPr txBox="1"/>
          <p:nvPr userDrawn="1">
            <p:custDataLst>
              <p:tags r:id="rId6"/>
            </p:custDataLst>
          </p:nvPr>
        </p:nvSpPr>
        <p:spPr>
          <a:xfrm>
            <a:off x="9159384" y="792000"/>
            <a:ext cx="362279" cy="20005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300" noProof="1" smtClean="0">
                <a:latin typeface="+mn-lt"/>
                <a:ea typeface="Cambria Math" pitchFamily="18" charset="0"/>
              </a:rPr>
              <a:t>Draft</a:t>
            </a:r>
          </a:p>
        </p:txBody>
      </p:sp>
      <p:sp>
        <p:nvSpPr>
          <p:cNvPr id="23" name="Section Header"/>
          <p:cNvSpPr txBox="1"/>
          <p:nvPr userDrawn="1">
            <p:custDataLst>
              <p:tags r:id="rId7"/>
            </p:custDataLst>
          </p:nvPr>
        </p:nvSpPr>
        <p:spPr>
          <a:xfrm>
            <a:off x="521208" y="813600"/>
            <a:ext cx="6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>
              <a:spcAft>
                <a:spcPts val="1003"/>
              </a:spcAft>
            </a:pPr>
            <a:endParaRPr lang="es-ES" sz="1100" noProof="1" smtClean="0">
              <a:latin typeface="+mn-lt"/>
              <a:ea typeface="Cambria Math" pitchFamily="18" charset="0"/>
            </a:endParaRPr>
          </a:p>
        </p:txBody>
      </p:sp>
      <p:cxnSp>
        <p:nvCxnSpPr>
          <p:cNvPr id="29" name="Frame Line"/>
          <p:cNvCxnSpPr/>
          <p:nvPr userDrawn="1"/>
        </p:nvCxnSpPr>
        <p:spPr>
          <a:xfrm flipV="1">
            <a:off x="381000" y="1026000"/>
            <a:ext cx="9144002" cy="144000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Date/Filepath" hidden="1"/>
          <p:cNvSpPr txBox="1"/>
          <p:nvPr userDrawn="1">
            <p:custDataLst>
              <p:tags r:id="rId8"/>
            </p:custDataLst>
          </p:nvPr>
        </p:nvSpPr>
        <p:spPr>
          <a:xfrm>
            <a:off x="4961117" y="530352"/>
            <a:ext cx="4560544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000" noProof="1" smtClean="0">
                <a:latin typeface="+mn-lt"/>
              </a:rPr>
              <a:t>10/05/2016 C:\Users\dvazquez004\Desktop\CFE\201605 CFE Presentación.pptx</a:t>
            </a:r>
          </a:p>
        </p:txBody>
      </p: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indent="-274320" algn="r"/>
            <a:endParaRPr lang="es-ES" sz="800" b="0" dirty="0" smtClean="0"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rid" hidden="1"/>
          <p:cNvGrpSpPr/>
          <p:nvPr>
            <p:custDataLst>
              <p:tags r:id="rId26"/>
            </p:custDataLst>
          </p:nvPr>
        </p:nvGrpSpPr>
        <p:grpSpPr>
          <a:xfrm>
            <a:off x="530352" y="685800"/>
            <a:ext cx="8997696" cy="6711696"/>
            <a:chOff x="530352" y="685800"/>
            <a:chExt cx="8997696" cy="6711696"/>
          </a:xfrm>
        </p:grpSpPr>
        <p:sp>
          <p:nvSpPr>
            <p:cNvPr id="54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813">
                <a:defRPr/>
              </a:pPr>
              <a:endParaRPr lang="es-ES" dirty="0"/>
            </a:p>
          </p:txBody>
        </p:sp>
        <p:sp>
          <p:nvSpPr>
            <p:cNvPr id="55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813">
                <a:defRPr/>
              </a:pPr>
              <a:endParaRPr lang="es-ES" dirty="0"/>
            </a:p>
          </p:txBody>
        </p:sp>
        <p:sp>
          <p:nvSpPr>
            <p:cNvPr id="56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801688">
                <a:buSzPct val="90000"/>
                <a:defRPr/>
              </a:pPr>
              <a:endParaRPr lang="es-ES" sz="1400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57" name="Group 600" hidden="1"/>
            <p:cNvGrpSpPr/>
            <p:nvPr userDrawn="1"/>
          </p:nvGrpSpPr>
          <p:grpSpPr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139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40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41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42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43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44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58" name="Group 500" hidden="1"/>
            <p:cNvGrpSpPr/>
            <p:nvPr userDrawn="1"/>
          </p:nvGrpSpPr>
          <p:grpSpPr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133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34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35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36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37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38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05" name="Group 400" hidden="1"/>
            <p:cNvGrpSpPr/>
            <p:nvPr userDrawn="1"/>
          </p:nvGrpSpPr>
          <p:grpSpPr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127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28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29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30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31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32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06" name="Group 300" hidden="1"/>
            <p:cNvGrpSpPr/>
            <p:nvPr userDrawn="1"/>
          </p:nvGrpSpPr>
          <p:grpSpPr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121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22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23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24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25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26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07" name="Group 200" hidden="1"/>
            <p:cNvGrpSpPr/>
            <p:nvPr userDrawn="1"/>
          </p:nvGrpSpPr>
          <p:grpSpPr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115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16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17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18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19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20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08" name="Group 100" hidden="1"/>
            <p:cNvGrpSpPr/>
            <p:nvPr userDrawn="1"/>
          </p:nvGrpSpPr>
          <p:grpSpPr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109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10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11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12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13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14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0352" y="1143000"/>
            <a:ext cx="8997696" cy="914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s-ES" noProof="0" dirty="0" err="1" smtClean="0"/>
              <a:t>Click</a:t>
            </a:r>
            <a:r>
              <a:rPr lang="es-ES" noProof="0" dirty="0" smtClean="0"/>
              <a:t> </a:t>
            </a:r>
            <a:r>
              <a:rPr lang="es-ES" noProof="0" dirty="0" err="1" smtClean="0"/>
              <a:t>to</a:t>
            </a:r>
            <a:r>
              <a:rPr lang="es-ES" noProof="0" dirty="0" smtClean="0"/>
              <a:t> </a:t>
            </a:r>
            <a:r>
              <a:rPr lang="es-ES" noProof="0" dirty="0" err="1" smtClean="0"/>
              <a:t>edit</a:t>
            </a:r>
            <a:r>
              <a:rPr lang="es-ES" noProof="0" dirty="0" smtClean="0"/>
              <a:t> Master </a:t>
            </a:r>
            <a:r>
              <a:rPr lang="es-ES" noProof="0" dirty="0" err="1" smtClean="0"/>
              <a:t>title</a:t>
            </a:r>
            <a:r>
              <a:rPr lang="es-ES" noProof="0" dirty="0" smtClean="0"/>
              <a:t> </a:t>
            </a:r>
            <a:r>
              <a:rPr lang="es-ES" noProof="0" dirty="0" err="1" smtClean="0"/>
              <a:t>style</a:t>
            </a:r>
            <a:endParaRPr lang="es-E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209800"/>
            <a:ext cx="8997696" cy="441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s-ES" noProof="0" dirty="0" err="1" smtClean="0"/>
              <a:t>Click</a:t>
            </a:r>
            <a:r>
              <a:rPr lang="es-ES" noProof="0" dirty="0" smtClean="0"/>
              <a:t> </a:t>
            </a:r>
            <a:r>
              <a:rPr lang="es-ES" noProof="0" dirty="0" err="1" smtClean="0"/>
              <a:t>to</a:t>
            </a:r>
            <a:r>
              <a:rPr lang="es-ES" noProof="0" dirty="0" smtClean="0"/>
              <a:t> </a:t>
            </a:r>
            <a:r>
              <a:rPr lang="es-ES" noProof="0" dirty="0" err="1" smtClean="0"/>
              <a:t>edit</a:t>
            </a:r>
            <a:r>
              <a:rPr lang="es-ES" noProof="0" dirty="0" smtClean="0"/>
              <a:t> Master </a:t>
            </a:r>
            <a:r>
              <a:rPr lang="es-ES" noProof="0" dirty="0" err="1" smtClean="0"/>
              <a:t>text</a:t>
            </a:r>
            <a:r>
              <a:rPr lang="es-ES" noProof="0" dirty="0" smtClean="0"/>
              <a:t> </a:t>
            </a:r>
            <a:r>
              <a:rPr lang="es-ES" noProof="0" dirty="0" err="1" smtClean="0"/>
              <a:t>styles</a:t>
            </a:r>
            <a:endParaRPr lang="es-ES" noProof="0" dirty="0" smtClean="0"/>
          </a:p>
          <a:p>
            <a:pPr lvl="1"/>
            <a:r>
              <a:rPr lang="es-ES" noProof="0" dirty="0" err="1" smtClean="0"/>
              <a:t>Second</a:t>
            </a:r>
            <a:r>
              <a:rPr lang="es-ES" noProof="0" dirty="0" smtClean="0"/>
              <a:t> </a:t>
            </a:r>
            <a:r>
              <a:rPr lang="es-ES" noProof="0" dirty="0" err="1" smtClean="0"/>
              <a:t>level</a:t>
            </a:r>
            <a:endParaRPr lang="es-ES" noProof="0" dirty="0" smtClean="0"/>
          </a:p>
          <a:p>
            <a:pPr lvl="2"/>
            <a:r>
              <a:rPr lang="es-ES" noProof="0" dirty="0" err="1" smtClean="0"/>
              <a:t>Third</a:t>
            </a:r>
            <a:r>
              <a:rPr lang="es-ES" noProof="0" dirty="0" smtClean="0"/>
              <a:t> </a:t>
            </a:r>
            <a:r>
              <a:rPr lang="es-ES" noProof="0" dirty="0" err="1" smtClean="0"/>
              <a:t>level</a:t>
            </a:r>
            <a:endParaRPr lang="es-ES" noProof="0" dirty="0" smtClean="0"/>
          </a:p>
          <a:p>
            <a:pPr lvl="3"/>
            <a:r>
              <a:rPr lang="es-ES" noProof="0" dirty="0" err="1" smtClean="0"/>
              <a:t>Fourth</a:t>
            </a:r>
            <a:r>
              <a:rPr lang="es-ES" noProof="0" dirty="0" smtClean="0"/>
              <a:t> </a:t>
            </a:r>
            <a:r>
              <a:rPr lang="es-ES" noProof="0" dirty="0" err="1" smtClean="0"/>
              <a:t>level</a:t>
            </a:r>
            <a:endParaRPr lang="es-ES" noProof="0" dirty="0" smtClean="0"/>
          </a:p>
          <a:p>
            <a:pPr lvl="4"/>
            <a:r>
              <a:rPr lang="es-ES" noProof="0" dirty="0" err="1" smtClean="0"/>
              <a:t>Fifth</a:t>
            </a:r>
            <a:r>
              <a:rPr lang="es-ES" noProof="0" dirty="0" smtClean="0"/>
              <a:t> </a:t>
            </a:r>
            <a:r>
              <a:rPr lang="es-ES" noProof="0" dirty="0" err="1" smtClean="0"/>
              <a:t>level</a:t>
            </a:r>
            <a:endParaRPr lang="es-ES" noProof="0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6652" y="7059304"/>
            <a:ext cx="2638348" cy="341986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algn="r">
              <a:defRPr sz="11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9EBD5762-3BDC-484D-9503-7EA6D5A9A8CE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533400" y="7059304"/>
            <a:ext cx="2585009" cy="341986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algn="l">
              <a:defRPr sz="11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smtClean="0"/>
              <a:t>Setiembre 2018</a:t>
            </a:r>
            <a:endParaRPr lang="es-E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79038" y="7059304"/>
            <a:ext cx="3500323" cy="341986"/>
          </a:xfrm>
          <a:prstGeom prst="rect">
            <a:avLst/>
          </a:prstGeom>
        </p:spPr>
        <p:txBody>
          <a:bodyPr vert="horz" lIns="0" tIns="0" rIns="0" bIns="0" anchor="ctr" anchorCtr="0">
            <a:noAutofit/>
          </a:bodyPr>
          <a:lstStyle>
            <a:lvl1pPr algn="ctr">
              <a:defRPr sz="11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52" r:id="rId2"/>
    <p:sldLayoutId id="2147483653" r:id="rId3"/>
    <p:sldLayoutId id="2147483681" r:id="rId4"/>
    <p:sldLayoutId id="2147483682" r:id="rId5"/>
    <p:sldLayoutId id="2147483691" r:id="rId6"/>
    <p:sldLayoutId id="2147483702" r:id="rId7"/>
    <p:sldLayoutId id="2147483654" r:id="rId8"/>
    <p:sldLayoutId id="2147483683" r:id="rId9"/>
    <p:sldLayoutId id="2147483703" r:id="rId10"/>
    <p:sldLayoutId id="2147483704" r:id="rId11"/>
    <p:sldLayoutId id="2147483684" r:id="rId12"/>
    <p:sldLayoutId id="2147483685" r:id="rId13"/>
    <p:sldLayoutId id="2147483661" r:id="rId14"/>
    <p:sldLayoutId id="2147483686" r:id="rId15"/>
    <p:sldLayoutId id="2147483687" r:id="rId16"/>
    <p:sldLayoutId id="2147483688" r:id="rId17"/>
    <p:sldLayoutId id="2147483671" r:id="rId18"/>
    <p:sldLayoutId id="2147483689" r:id="rId19"/>
    <p:sldLayoutId id="2147483690" r:id="rId20"/>
    <p:sldLayoutId id="2147483701" r:id="rId21"/>
    <p:sldLayoutId id="2147483698" r:id="rId22"/>
    <p:sldLayoutId id="2147483700" r:id="rId23"/>
    <p:sldLayoutId id="2147483705" r:id="rId24"/>
  </p:sldLayoutIdLst>
  <p:hf sldNum="0" hdr="0" ftr="0"/>
  <p:txStyles>
    <p:titleStyle>
      <a:lvl1pPr algn="l" defTabSz="1018824" rtl="0" eaLnBrk="1" latinLnBrk="0" hangingPunct="1">
        <a:lnSpc>
          <a:spcPct val="100000"/>
        </a:lnSpc>
        <a:spcBef>
          <a:spcPct val="0"/>
        </a:spcBef>
        <a:buNone/>
        <a:defRPr sz="2400" b="1" i="1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-305647" algn="l" defTabSz="1018824" rtl="0" eaLnBrk="1" fontAlgn="auto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tx1"/>
        </a:buClr>
        <a:buSzTx/>
        <a:buFontTx/>
        <a:buNone/>
        <a:tabLst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1pPr>
      <a:lvl2pPr marL="305647" indent="-305647" algn="l" defTabSz="1018824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tx1"/>
        </a:buClr>
        <a:buFont typeface="Georgia" pitchFamily="18" charset="0"/>
        <a:buChar char="•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2pPr>
      <a:lvl3pPr marL="611295" indent="-305647" algn="l" defTabSz="1018824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tx1"/>
        </a:buClr>
        <a:buFont typeface="Georgia" pitchFamily="18" charset="0"/>
        <a:buChar char="-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3pPr>
      <a:lvl4pPr marL="916942" indent="-305647" algn="l" defTabSz="1018824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tx1"/>
        </a:buClr>
        <a:buFont typeface="Georgia" pitchFamily="18" charset="0"/>
        <a:buChar char="◦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4pPr>
      <a:lvl5pPr marL="1222589" indent="-305647" algn="l" defTabSz="1018824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tx1"/>
        </a:buClr>
        <a:buFont typeface="Georgia" pitchFamily="18" charset="0"/>
        <a:buChar char="›"/>
        <a:defRPr sz="20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5pPr>
      <a:lvl6pPr marL="305647" marR="0" indent="-305647" algn="l" defTabSz="1018824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1"/>
        </a:buClr>
        <a:buSzPct val="100000"/>
        <a:buFont typeface="+mj-lt"/>
        <a:buAutoNum type="arabicPeriod"/>
        <a:tabLst/>
        <a:defRPr sz="20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6pPr>
      <a:lvl7pPr marL="611295" indent="-305647" algn="l" defTabSz="1018824" rtl="0" eaLnBrk="1" latinLnBrk="0" hangingPunct="1">
        <a:lnSpc>
          <a:spcPct val="100000"/>
        </a:lnSpc>
        <a:spcBef>
          <a:spcPts val="0"/>
        </a:spcBef>
        <a:spcAft>
          <a:spcPts val="0"/>
        </a:spcAft>
        <a:buSzPct val="100000"/>
        <a:buFont typeface="+mj-lt"/>
        <a:buAutoNum type="alphaLcPeriod"/>
        <a:defRPr sz="20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7pPr>
      <a:lvl8pPr marL="916942" indent="-305647" algn="l" defTabSz="1018824" rtl="0" eaLnBrk="1" latinLnBrk="0" hangingPunct="1">
        <a:lnSpc>
          <a:spcPct val="100000"/>
        </a:lnSpc>
        <a:spcBef>
          <a:spcPts val="0"/>
        </a:spcBef>
        <a:spcAft>
          <a:spcPts val="0"/>
        </a:spcAft>
        <a:buSzPct val="100000"/>
        <a:buFont typeface="+mj-lt"/>
        <a:buAutoNum type="romanLcPeriod"/>
        <a:defRPr sz="20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8pPr>
      <a:lvl9pPr marL="0" indent="-305647" algn="l" defTabSz="1018824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Arial" pitchFamily="34" charset="0"/>
        <a:buNone/>
        <a:defRPr sz="2000" b="1" kern="1200" baseline="0">
          <a:solidFill>
            <a:schemeClr val="tx2"/>
          </a:solidFill>
          <a:latin typeface="Georgia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3" Type="http://schemas.openxmlformats.org/officeDocument/2006/relationships/tags" Target="../tags/tag170.xml"/><Relationship Id="rId7" Type="http://schemas.openxmlformats.org/officeDocument/2006/relationships/tags" Target="../tags/tag174.xml"/><Relationship Id="rId2" Type="http://schemas.openxmlformats.org/officeDocument/2006/relationships/tags" Target="../tags/tag169.xml"/><Relationship Id="rId1" Type="http://schemas.openxmlformats.org/officeDocument/2006/relationships/tags" Target="../tags/tag168.xml"/><Relationship Id="rId6" Type="http://schemas.openxmlformats.org/officeDocument/2006/relationships/tags" Target="../tags/tag173.xml"/><Relationship Id="rId5" Type="http://schemas.openxmlformats.org/officeDocument/2006/relationships/tags" Target="../tags/tag172.xml"/><Relationship Id="rId4" Type="http://schemas.openxmlformats.org/officeDocument/2006/relationships/tags" Target="../tags/tag171.xml"/><Relationship Id="rId9" Type="http://schemas.openxmlformats.org/officeDocument/2006/relationships/image" Target="NUL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09.xml"/><Relationship Id="rId2" Type="http://schemas.openxmlformats.org/officeDocument/2006/relationships/tags" Target="../tags/tag208.xml"/><Relationship Id="rId1" Type="http://schemas.openxmlformats.org/officeDocument/2006/relationships/tags" Target="../tags/tag207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13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215.xml"/><Relationship Id="rId1" Type="http://schemas.openxmlformats.org/officeDocument/2006/relationships/tags" Target="../tags/tag214.xml"/><Relationship Id="rId4" Type="http://schemas.openxmlformats.org/officeDocument/2006/relationships/hyperlink" Target="mailto:daniel.porcaro@uy.pwc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4.xml"/><Relationship Id="rId1" Type="http://schemas.openxmlformats.org/officeDocument/2006/relationships/tags" Target="../tags/tag175.xml"/><Relationship Id="rId5" Type="http://schemas.openxmlformats.org/officeDocument/2006/relationships/image" Target="../media/image1.jpeg"/><Relationship Id="rId4" Type="http://schemas.openxmlformats.org/officeDocument/2006/relationships/image" Target="NUL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78.xml"/><Relationship Id="rId2" Type="http://schemas.openxmlformats.org/officeDocument/2006/relationships/tags" Target="../tags/tag177.xml"/><Relationship Id="rId1" Type="http://schemas.openxmlformats.org/officeDocument/2006/relationships/tags" Target="../tags/tag176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80.xml"/><Relationship Id="rId4" Type="http://schemas.openxmlformats.org/officeDocument/2006/relationships/tags" Target="../tags/tag17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83.xml"/><Relationship Id="rId2" Type="http://schemas.openxmlformats.org/officeDocument/2006/relationships/tags" Target="../tags/tag182.xml"/><Relationship Id="rId1" Type="http://schemas.openxmlformats.org/officeDocument/2006/relationships/tags" Target="../tags/tag181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85.xml"/><Relationship Id="rId4" Type="http://schemas.openxmlformats.org/officeDocument/2006/relationships/tags" Target="../tags/tag18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88.xml"/><Relationship Id="rId2" Type="http://schemas.openxmlformats.org/officeDocument/2006/relationships/tags" Target="../tags/tag187.xml"/><Relationship Id="rId1" Type="http://schemas.openxmlformats.org/officeDocument/2006/relationships/tags" Target="../tags/tag186.xml"/><Relationship Id="rId6" Type="http://schemas.openxmlformats.org/officeDocument/2006/relationships/image" Target="../media/image2.jpe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8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92.xml"/><Relationship Id="rId2" Type="http://schemas.openxmlformats.org/officeDocument/2006/relationships/tags" Target="../tags/tag191.xml"/><Relationship Id="rId1" Type="http://schemas.openxmlformats.org/officeDocument/2006/relationships/tags" Target="../tags/tag190.x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8.xml"/><Relationship Id="rId4" Type="http://schemas.openxmlformats.org/officeDocument/2006/relationships/tags" Target="../tags/tag19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96.xml"/><Relationship Id="rId2" Type="http://schemas.openxmlformats.org/officeDocument/2006/relationships/tags" Target="../tags/tag195.xml"/><Relationship Id="rId1" Type="http://schemas.openxmlformats.org/officeDocument/2006/relationships/tags" Target="../tags/tag194.xml"/><Relationship Id="rId6" Type="http://schemas.openxmlformats.org/officeDocument/2006/relationships/slideLayout" Target="../slideLayouts/slideLayout16.xml"/><Relationship Id="rId5" Type="http://schemas.openxmlformats.org/officeDocument/2006/relationships/tags" Target="../tags/tag198.xml"/><Relationship Id="rId4" Type="http://schemas.openxmlformats.org/officeDocument/2006/relationships/tags" Target="../tags/tag19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01.xml"/><Relationship Id="rId2" Type="http://schemas.openxmlformats.org/officeDocument/2006/relationships/tags" Target="../tags/tag200.xml"/><Relationship Id="rId1" Type="http://schemas.openxmlformats.org/officeDocument/2006/relationships/tags" Target="../tags/tag199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0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05.xml"/><Relationship Id="rId2" Type="http://schemas.openxmlformats.org/officeDocument/2006/relationships/tags" Target="../tags/tag204.xml"/><Relationship Id="rId1" Type="http://schemas.openxmlformats.org/officeDocument/2006/relationships/tags" Target="../tags/tag20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0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04333" y="3570926"/>
            <a:ext cx="6739128" cy="3209544"/>
          </a:xfrm>
          <a:prstGeom prst="rect">
            <a:avLst/>
          </a:prstGeom>
        </p:spPr>
      </p:pic>
      <p:grpSp>
        <p:nvGrpSpPr>
          <p:cNvPr id="4" name="grid" hidden="1"/>
          <p:cNvGrpSpPr/>
          <p:nvPr>
            <p:custDataLst>
              <p:tags r:id="rId3"/>
            </p:custDataLst>
          </p:nvPr>
        </p:nvGrpSpPr>
        <p:grpSpPr>
          <a:xfrm>
            <a:off x="530351" y="685800"/>
            <a:ext cx="8997696" cy="6711696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813">
                <a:defRPr/>
              </a:pPr>
              <a:endParaRPr lang="es-ES" dirty="0"/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813">
                <a:defRPr/>
              </a:pPr>
              <a:endParaRPr lang="es-ES" dirty="0"/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801688">
                <a:buSzPct val="90000"/>
                <a:defRPr/>
              </a:pPr>
              <a:endParaRPr lang="es-ES" sz="1400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</p:grpSp>
      <p:sp>
        <p:nvSpPr>
          <p:cNvPr id="50" name="Descriptor"/>
          <p:cNvSpPr txBox="1"/>
          <p:nvPr>
            <p:custDataLst>
              <p:tags r:id="rId4"/>
            </p:custDataLst>
          </p:nvPr>
        </p:nvSpPr>
        <p:spPr bwMode="white">
          <a:xfrm>
            <a:off x="2057400" y="779691"/>
            <a:ext cx="1375120" cy="215444"/>
          </a:xfrm>
          <a:prstGeom prst="rect">
            <a:avLst/>
          </a:prstGeom>
          <a:noFill/>
        </p:spPr>
        <p:txBody>
          <a:bodyPr wrap="none" lIns="0" tIns="0" rIns="0" bIns="0" rtlCol="0" anchor="b">
            <a:spAutoFit/>
          </a:bodyPr>
          <a:lstStyle/>
          <a:p>
            <a:pPr indent="-274320" algn="l"/>
            <a:r>
              <a:rPr lang="es-ES" sz="1400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www.pwc.com.uy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  <p:custDataLst>
              <p:tags r:id="rId5"/>
            </p:custDataLst>
          </p:nvPr>
        </p:nvSpPr>
        <p:spPr>
          <a:xfrm>
            <a:off x="2057400" y="1219200"/>
            <a:ext cx="5943600" cy="2031325"/>
          </a:xfrm>
        </p:spPr>
        <p:txBody>
          <a:bodyPr/>
          <a:lstStyle/>
          <a:p>
            <a:r>
              <a:rPr lang="es-ES" dirty="0" smtClean="0"/>
              <a:t>La inclusión del sector agropecuario en el régimen del  Comprobante Fiscal Electrónico (CFE)</a:t>
            </a:r>
            <a:endParaRPr lang="es-ES" dirty="0"/>
          </a:p>
        </p:txBody>
      </p:sp>
      <p:sp>
        <p:nvSpPr>
          <p:cNvPr id="52" name="Draft stamp" hidden="1"/>
          <p:cNvSpPr txBox="1"/>
          <p:nvPr>
            <p:custDataLst>
              <p:tags r:id="rId6"/>
            </p:custDataLst>
          </p:nvPr>
        </p:nvSpPr>
        <p:spPr bwMode="black">
          <a:xfrm>
            <a:off x="530351" y="4038529"/>
            <a:ext cx="1222248" cy="2923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137160" rtlCol="0" anchor="t" anchorCtr="0">
            <a:spAutoFit/>
          </a:bodyPr>
          <a:lstStyle/>
          <a:p>
            <a:pPr algn="l">
              <a:lnSpc>
                <a:spcPct val="100000"/>
              </a:lnSpc>
            </a:pPr>
            <a:r>
              <a:rPr lang="es-ES" sz="1000" b="1" i="1" noProof="0" dirty="0" err="1" smtClean="0">
                <a:solidFill>
                  <a:schemeClr val="tx1"/>
                </a:solidFill>
                <a:latin typeface="Georgia" pitchFamily="18" charset="0"/>
                <a:cs typeface="Arial" pitchFamily="34" charset="0"/>
              </a:rPr>
              <a:t>Draft</a:t>
            </a:r>
            <a:endParaRPr lang="es-ES" sz="1000" b="1" i="1" noProof="0" dirty="0" smtClean="0">
              <a:solidFill>
                <a:schemeClr val="tx1"/>
              </a:solidFill>
              <a:latin typeface="Georgia" pitchFamily="18" charset="0"/>
              <a:cs typeface="Arial" pitchFamily="34" charset="0"/>
            </a:endParaRPr>
          </a:p>
        </p:txBody>
      </p:sp>
      <p:sp>
        <p:nvSpPr>
          <p:cNvPr id="53" name="Report Date"/>
          <p:cNvSpPr txBox="1"/>
          <p:nvPr>
            <p:custDataLst>
              <p:tags r:id="rId7"/>
            </p:custDataLst>
          </p:nvPr>
        </p:nvSpPr>
        <p:spPr bwMode="black">
          <a:xfrm>
            <a:off x="679703" y="4344960"/>
            <a:ext cx="1222248" cy="1538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s-ES" sz="1000" i="1" dirty="0" smtClean="0">
                <a:latin typeface="Georgia" pitchFamily="18" charset="0"/>
                <a:cs typeface="Arial" pitchFamily="34" charset="0"/>
              </a:rPr>
              <a:t>Setiembre </a:t>
            </a:r>
            <a:r>
              <a:rPr lang="es-ES" sz="1000" i="1" dirty="0" smtClean="0">
                <a:solidFill>
                  <a:schemeClr val="tx1"/>
                </a:solidFill>
                <a:latin typeface="Georgia" pitchFamily="18" charset="0"/>
                <a:cs typeface="Arial" pitchFamily="34" charset="0"/>
              </a:rPr>
              <a:t> 2018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1"/>
            </p:custDataLst>
          </p:nvPr>
        </p:nvGrpSpPr>
        <p:grpSpPr>
          <a:xfrm>
            <a:off x="530352" y="685800"/>
            <a:ext cx="8997696" cy="6711696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813">
                <a:defRPr/>
              </a:pPr>
              <a:endParaRPr lang="es-ES" dirty="0"/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813">
                <a:defRPr/>
              </a:pPr>
              <a:endParaRPr lang="es-ES" dirty="0"/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801688">
                <a:buSzPct val="90000"/>
                <a:defRPr/>
              </a:pPr>
              <a:endParaRPr lang="es-ES" sz="1400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</p:grpSp>
      <p:sp>
        <p:nvSpPr>
          <p:cNvPr id="54" name="Title 5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Y" sz="2800" dirty="0" smtClean="0"/>
              <a:t>Proceso de documentación de compras del Grupo Minerva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  <p:custDataLst>
              <p:tags r:id="rId2"/>
            </p:custDataLst>
          </p:nvPr>
        </p:nvSpPr>
        <p:spPr>
          <a:xfrm>
            <a:off x="483701" y="2120969"/>
            <a:ext cx="8997696" cy="5078939"/>
          </a:xfrm>
        </p:spPr>
        <p:txBody>
          <a:bodyPr/>
          <a:lstStyle/>
          <a:p>
            <a:pPr indent="0"/>
            <a:r>
              <a:rPr lang="es-ES" dirty="0"/>
              <a:t>En caso que el productor agropecuario sea un emisor electrónico, deberá documentar su venta en </a:t>
            </a:r>
            <a:r>
              <a:rPr lang="es-ES" dirty="0" smtClean="0"/>
              <a:t>su </a:t>
            </a:r>
            <a:r>
              <a:rPr lang="es-ES" dirty="0"/>
              <a:t>sistema de </a:t>
            </a:r>
            <a:r>
              <a:rPr lang="es-ES" dirty="0" smtClean="0"/>
              <a:t>CFE, enviar la “</a:t>
            </a:r>
            <a:r>
              <a:rPr lang="es-ES" b="1" dirty="0" smtClean="0"/>
              <a:t>e-factura</a:t>
            </a:r>
            <a:r>
              <a:rPr lang="es-ES" dirty="0" smtClean="0"/>
              <a:t>” al Grupo Minerva y recibirá del mismo un </a:t>
            </a:r>
            <a:r>
              <a:rPr lang="es-ES" dirty="0"/>
              <a:t>un </a:t>
            </a:r>
            <a:r>
              <a:rPr lang="es-ES" b="1" u="sng" dirty="0"/>
              <a:t>“e-resguardo” </a:t>
            </a:r>
            <a:r>
              <a:rPr lang="es-ES" dirty="0"/>
              <a:t>por las retenciones que genere la operación.</a:t>
            </a:r>
          </a:p>
          <a:p>
            <a:pPr indent="0"/>
            <a:endParaRPr lang="es-ES" dirty="0" smtClean="0"/>
          </a:p>
        </p:txBody>
      </p:sp>
      <p:sp>
        <p:nvSpPr>
          <p:cNvPr id="50" name="Page Number"/>
          <p:cNvSpPr txBox="1"/>
          <p:nvPr>
            <p:custDataLst>
              <p:tags r:id="rId3"/>
            </p:custDataLst>
          </p:nvPr>
        </p:nvSpPr>
        <p:spPr>
          <a:xfrm>
            <a:off x="9366949" y="7263477"/>
            <a:ext cx="15709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24</a:t>
            </a:r>
          </a:p>
        </p:txBody>
      </p:sp>
      <p:sp>
        <p:nvSpPr>
          <p:cNvPr id="51" name="Section Footer"/>
          <p:cNvSpPr txBox="1"/>
          <p:nvPr>
            <p:custDataLst>
              <p:tags r:id="rId4"/>
            </p:custDataLst>
          </p:nvPr>
        </p:nvSpPr>
        <p:spPr>
          <a:xfrm>
            <a:off x="350391" y="7086948"/>
            <a:ext cx="493083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l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El  Sistema de Emisión y Gestión del  Comprobante Fiscal Electrónico (CFE) • 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697614" y="3872776"/>
            <a:ext cx="1584176" cy="196098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dirty="0" smtClean="0">
                <a:latin typeface="+mj-lt"/>
              </a:rPr>
              <a:t>Grupo Minerva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4906035" y="3873690"/>
            <a:ext cx="1944216" cy="1960984"/>
          </a:xfrm>
          <a:prstGeom prst="round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dirty="0" smtClean="0">
                <a:latin typeface="+mj-lt"/>
              </a:rPr>
              <a:t>Productor agropecuario ( no emisor electrónico)</a:t>
            </a:r>
          </a:p>
        </p:txBody>
      </p:sp>
      <p:sp>
        <p:nvSpPr>
          <p:cNvPr id="57" name="TextBox 56"/>
          <p:cNvSpPr txBox="1"/>
          <p:nvPr/>
        </p:nvSpPr>
        <p:spPr>
          <a:xfrm flipH="1">
            <a:off x="3084983" y="4151552"/>
            <a:ext cx="1166473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r>
              <a:rPr lang="es-UY" sz="2200" dirty="0" smtClean="0">
                <a:latin typeface="Georgia" pitchFamily="18" charset="0"/>
                <a:cs typeface="Arial" pitchFamily="34" charset="0"/>
              </a:rPr>
              <a:t>Bienes y e-factura </a:t>
            </a:r>
            <a:endParaRPr lang="en-US" sz="220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59" name="Curved Down Arrow 58"/>
          <p:cNvSpPr/>
          <p:nvPr/>
        </p:nvSpPr>
        <p:spPr>
          <a:xfrm rot="1073660" flipH="1">
            <a:off x="2181265" y="3636699"/>
            <a:ext cx="2688041" cy="696580"/>
          </a:xfrm>
          <a:prstGeom prst="curvedDownArrow">
            <a:avLst>
              <a:gd name="adj1" fmla="val 25000"/>
              <a:gd name="adj2" fmla="val 50000"/>
              <a:gd name="adj3" fmla="val 10578"/>
            </a:avLst>
          </a:prstGeom>
          <a:solidFill>
            <a:srgbClr val="C0C0C0"/>
          </a:solidFill>
          <a:ln w="635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/>
          </a:p>
        </p:txBody>
      </p:sp>
      <p:sp>
        <p:nvSpPr>
          <p:cNvPr id="61" name="Curved Down Arrow 60"/>
          <p:cNvSpPr/>
          <p:nvPr/>
        </p:nvSpPr>
        <p:spPr>
          <a:xfrm rot="12082097" flipH="1">
            <a:off x="1987669" y="5941931"/>
            <a:ext cx="2592910" cy="696580"/>
          </a:xfrm>
          <a:prstGeom prst="curvedDownArrow">
            <a:avLst>
              <a:gd name="adj1" fmla="val 25000"/>
              <a:gd name="adj2" fmla="val 50000"/>
              <a:gd name="adj3" fmla="val 10578"/>
            </a:avLst>
          </a:prstGeom>
          <a:solidFill>
            <a:srgbClr val="C0C0C0"/>
          </a:solidFill>
          <a:ln w="635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/>
          </a:p>
        </p:txBody>
      </p:sp>
      <p:sp>
        <p:nvSpPr>
          <p:cNvPr id="62" name="TextBox 61"/>
          <p:cNvSpPr txBox="1"/>
          <p:nvPr/>
        </p:nvSpPr>
        <p:spPr>
          <a:xfrm>
            <a:off x="3023358" y="5911657"/>
            <a:ext cx="2880320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r>
              <a:rPr lang="es-UY" sz="2200" dirty="0" smtClean="0">
                <a:latin typeface="Georgia" pitchFamily="18" charset="0"/>
                <a:cs typeface="Arial" pitchFamily="34" charset="0"/>
              </a:rPr>
              <a:t>E- resguardo</a:t>
            </a:r>
            <a:endParaRPr lang="en-US" sz="2200" dirty="0" smtClean="0">
              <a:latin typeface="Georg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483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1"/>
            </p:custDataLst>
          </p:nvPr>
        </p:nvGrpSpPr>
        <p:grpSpPr>
          <a:xfrm>
            <a:off x="530352" y="685800"/>
            <a:ext cx="8997696" cy="6711696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813">
                <a:defRPr/>
              </a:pPr>
              <a:endParaRPr lang="es-ES" dirty="0"/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813">
                <a:defRPr/>
              </a:pPr>
              <a:endParaRPr lang="es-ES" dirty="0"/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801688">
                <a:buSzPct val="90000"/>
                <a:defRPr/>
              </a:pPr>
              <a:endParaRPr lang="es-ES" sz="1400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/>
              <a:t>Beneficios fiscales</a:t>
            </a:r>
          </a:p>
        </p:txBody>
      </p:sp>
      <p:sp>
        <p:nvSpPr>
          <p:cNvPr id="50" name="Page Number"/>
          <p:cNvSpPr txBox="1"/>
          <p:nvPr>
            <p:custDataLst>
              <p:tags r:id="rId2"/>
            </p:custDataLst>
          </p:nvPr>
        </p:nvSpPr>
        <p:spPr>
          <a:xfrm>
            <a:off x="9366949" y="7263477"/>
            <a:ext cx="15709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37</a:t>
            </a:r>
          </a:p>
        </p:txBody>
      </p:sp>
      <p:sp>
        <p:nvSpPr>
          <p:cNvPr id="51" name="Section Footer"/>
          <p:cNvSpPr txBox="1"/>
          <p:nvPr>
            <p:custDataLst>
              <p:tags r:id="rId3"/>
            </p:custDataLst>
          </p:nvPr>
        </p:nvSpPr>
        <p:spPr>
          <a:xfrm>
            <a:off x="531977" y="7094069"/>
            <a:ext cx="493083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l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El  Sistema de Emisión y Gestión del  Comprobante Fiscal Electrónico (CFE) • </a:t>
            </a:r>
          </a:p>
        </p:txBody>
      </p:sp>
      <p:sp>
        <p:nvSpPr>
          <p:cNvPr id="67" name="Content Placeholder 66"/>
          <p:cNvSpPr>
            <a:spLocks noGrp="1"/>
          </p:cNvSpPr>
          <p:nvPr>
            <p:ph sz="quarter" idx="15"/>
          </p:nvPr>
        </p:nvSpPr>
        <p:spPr bwMode="auto">
          <a:xfrm>
            <a:off x="924744" y="2446040"/>
            <a:ext cx="7626096" cy="3185520"/>
          </a:xfrm>
          <a:custGeom>
            <a:avLst/>
            <a:gdLst>
              <a:gd name="connsiteX0" fmla="*/ 19050 w 4044950"/>
              <a:gd name="connsiteY0" fmla="*/ 0 h 2641600"/>
              <a:gd name="connsiteX1" fmla="*/ 4044950 w 4044950"/>
              <a:gd name="connsiteY1" fmla="*/ 0 h 2641600"/>
              <a:gd name="connsiteX2" fmla="*/ 4044950 w 4044950"/>
              <a:gd name="connsiteY2" fmla="*/ 2317750 h 2641600"/>
              <a:gd name="connsiteX3" fmla="*/ 3835400 w 4044950"/>
              <a:gd name="connsiteY3" fmla="*/ 2419350 h 2641600"/>
              <a:gd name="connsiteX4" fmla="*/ 3727450 w 4044950"/>
              <a:gd name="connsiteY4" fmla="*/ 2254250 h 2641600"/>
              <a:gd name="connsiteX5" fmla="*/ 3575050 w 4044950"/>
              <a:gd name="connsiteY5" fmla="*/ 2457450 h 2641600"/>
              <a:gd name="connsiteX6" fmla="*/ 3390900 w 4044950"/>
              <a:gd name="connsiteY6" fmla="*/ 2406650 h 2641600"/>
              <a:gd name="connsiteX7" fmla="*/ 3225800 w 4044950"/>
              <a:gd name="connsiteY7" fmla="*/ 2406650 h 2641600"/>
              <a:gd name="connsiteX8" fmla="*/ 3162300 w 4044950"/>
              <a:gd name="connsiteY8" fmla="*/ 2444750 h 2641600"/>
              <a:gd name="connsiteX9" fmla="*/ 2889250 w 4044950"/>
              <a:gd name="connsiteY9" fmla="*/ 2540000 h 2641600"/>
              <a:gd name="connsiteX10" fmla="*/ 2876550 w 4044950"/>
              <a:gd name="connsiteY10" fmla="*/ 2393950 h 2641600"/>
              <a:gd name="connsiteX11" fmla="*/ 2832100 w 4044950"/>
              <a:gd name="connsiteY11" fmla="*/ 2463800 h 2641600"/>
              <a:gd name="connsiteX12" fmla="*/ 2686050 w 4044950"/>
              <a:gd name="connsiteY12" fmla="*/ 2419350 h 2641600"/>
              <a:gd name="connsiteX13" fmla="*/ 2578100 w 4044950"/>
              <a:gd name="connsiteY13" fmla="*/ 2495550 h 2641600"/>
              <a:gd name="connsiteX14" fmla="*/ 2527300 w 4044950"/>
              <a:gd name="connsiteY14" fmla="*/ 2584450 h 2641600"/>
              <a:gd name="connsiteX15" fmla="*/ 2432050 w 4044950"/>
              <a:gd name="connsiteY15" fmla="*/ 2533650 h 2641600"/>
              <a:gd name="connsiteX16" fmla="*/ 2330450 w 4044950"/>
              <a:gd name="connsiteY16" fmla="*/ 2463800 h 2641600"/>
              <a:gd name="connsiteX17" fmla="*/ 1955800 w 4044950"/>
              <a:gd name="connsiteY17" fmla="*/ 2476500 h 2641600"/>
              <a:gd name="connsiteX18" fmla="*/ 1962150 w 4044950"/>
              <a:gd name="connsiteY18" fmla="*/ 2540000 h 2641600"/>
              <a:gd name="connsiteX19" fmla="*/ 1854200 w 4044950"/>
              <a:gd name="connsiteY19" fmla="*/ 2438400 h 2641600"/>
              <a:gd name="connsiteX20" fmla="*/ 1778000 w 4044950"/>
              <a:gd name="connsiteY20" fmla="*/ 2463800 h 2641600"/>
              <a:gd name="connsiteX21" fmla="*/ 1568450 w 4044950"/>
              <a:gd name="connsiteY21" fmla="*/ 2463800 h 2641600"/>
              <a:gd name="connsiteX22" fmla="*/ 1530350 w 4044950"/>
              <a:gd name="connsiteY22" fmla="*/ 2641600 h 2641600"/>
              <a:gd name="connsiteX23" fmla="*/ 1339850 w 4044950"/>
              <a:gd name="connsiteY23" fmla="*/ 2495550 h 2641600"/>
              <a:gd name="connsiteX24" fmla="*/ 1238250 w 4044950"/>
              <a:gd name="connsiteY24" fmla="*/ 2508250 h 2641600"/>
              <a:gd name="connsiteX25" fmla="*/ 1123950 w 4044950"/>
              <a:gd name="connsiteY25" fmla="*/ 2501900 h 2641600"/>
              <a:gd name="connsiteX26" fmla="*/ 1022350 w 4044950"/>
              <a:gd name="connsiteY26" fmla="*/ 2457450 h 2641600"/>
              <a:gd name="connsiteX27" fmla="*/ 838200 w 4044950"/>
              <a:gd name="connsiteY27" fmla="*/ 2508250 h 2641600"/>
              <a:gd name="connsiteX28" fmla="*/ 768350 w 4044950"/>
              <a:gd name="connsiteY28" fmla="*/ 2590800 h 2641600"/>
              <a:gd name="connsiteX29" fmla="*/ 711200 w 4044950"/>
              <a:gd name="connsiteY29" fmla="*/ 2622550 h 2641600"/>
              <a:gd name="connsiteX30" fmla="*/ 450850 w 4044950"/>
              <a:gd name="connsiteY30" fmla="*/ 2419350 h 2641600"/>
              <a:gd name="connsiteX31" fmla="*/ 381000 w 4044950"/>
              <a:gd name="connsiteY31" fmla="*/ 2463800 h 2641600"/>
              <a:gd name="connsiteX32" fmla="*/ 336550 w 4044950"/>
              <a:gd name="connsiteY32" fmla="*/ 2413000 h 2641600"/>
              <a:gd name="connsiteX33" fmla="*/ 273050 w 4044950"/>
              <a:gd name="connsiteY33" fmla="*/ 2482850 h 2641600"/>
              <a:gd name="connsiteX34" fmla="*/ 222250 w 4044950"/>
              <a:gd name="connsiteY34" fmla="*/ 2565400 h 2641600"/>
              <a:gd name="connsiteX35" fmla="*/ 57150 w 4044950"/>
              <a:gd name="connsiteY35" fmla="*/ 2495550 h 2641600"/>
              <a:gd name="connsiteX36" fmla="*/ 0 w 4044950"/>
              <a:gd name="connsiteY36" fmla="*/ 2489200 h 2641600"/>
              <a:gd name="connsiteX37" fmla="*/ 19050 w 4044950"/>
              <a:gd name="connsiteY37" fmla="*/ 0 h 264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044950" h="2641600">
                <a:moveTo>
                  <a:pt x="19050" y="0"/>
                </a:moveTo>
                <a:lnTo>
                  <a:pt x="4044950" y="0"/>
                </a:lnTo>
                <a:lnTo>
                  <a:pt x="4044950" y="2317750"/>
                </a:lnTo>
                <a:lnTo>
                  <a:pt x="3835400" y="2419350"/>
                </a:lnTo>
                <a:lnTo>
                  <a:pt x="3727450" y="2254250"/>
                </a:lnTo>
                <a:lnTo>
                  <a:pt x="3575050" y="2457450"/>
                </a:lnTo>
                <a:lnTo>
                  <a:pt x="3390900" y="2406650"/>
                </a:lnTo>
                <a:lnTo>
                  <a:pt x="3225800" y="2406650"/>
                </a:lnTo>
                <a:lnTo>
                  <a:pt x="3162300" y="2444750"/>
                </a:lnTo>
                <a:lnTo>
                  <a:pt x="2889250" y="2540000"/>
                </a:lnTo>
                <a:lnTo>
                  <a:pt x="2876550" y="2393950"/>
                </a:lnTo>
                <a:lnTo>
                  <a:pt x="2832100" y="2463800"/>
                </a:lnTo>
                <a:lnTo>
                  <a:pt x="2686050" y="2419350"/>
                </a:lnTo>
                <a:lnTo>
                  <a:pt x="2578100" y="2495550"/>
                </a:lnTo>
                <a:lnTo>
                  <a:pt x="2527300" y="2584450"/>
                </a:lnTo>
                <a:lnTo>
                  <a:pt x="2432050" y="2533650"/>
                </a:lnTo>
                <a:lnTo>
                  <a:pt x="2330450" y="2463800"/>
                </a:lnTo>
                <a:lnTo>
                  <a:pt x="1955800" y="2476500"/>
                </a:lnTo>
                <a:lnTo>
                  <a:pt x="1962150" y="2540000"/>
                </a:lnTo>
                <a:lnTo>
                  <a:pt x="1854200" y="2438400"/>
                </a:lnTo>
                <a:lnTo>
                  <a:pt x="1778000" y="2463800"/>
                </a:lnTo>
                <a:lnTo>
                  <a:pt x="1568450" y="2463800"/>
                </a:lnTo>
                <a:lnTo>
                  <a:pt x="1530350" y="2641600"/>
                </a:lnTo>
                <a:lnTo>
                  <a:pt x="1339850" y="2495550"/>
                </a:lnTo>
                <a:lnTo>
                  <a:pt x="1238250" y="2508250"/>
                </a:lnTo>
                <a:lnTo>
                  <a:pt x="1123950" y="2501900"/>
                </a:lnTo>
                <a:lnTo>
                  <a:pt x="1022350" y="2457450"/>
                </a:lnTo>
                <a:lnTo>
                  <a:pt x="838200" y="2508250"/>
                </a:lnTo>
                <a:lnTo>
                  <a:pt x="768350" y="2590800"/>
                </a:lnTo>
                <a:lnTo>
                  <a:pt x="711200" y="2622550"/>
                </a:lnTo>
                <a:lnTo>
                  <a:pt x="450850" y="2419350"/>
                </a:lnTo>
                <a:lnTo>
                  <a:pt x="381000" y="2463800"/>
                </a:lnTo>
                <a:lnTo>
                  <a:pt x="336550" y="2413000"/>
                </a:lnTo>
                <a:lnTo>
                  <a:pt x="273050" y="2482850"/>
                </a:lnTo>
                <a:lnTo>
                  <a:pt x="222250" y="2565400"/>
                </a:lnTo>
                <a:lnTo>
                  <a:pt x="57150" y="2495550"/>
                </a:lnTo>
                <a:lnTo>
                  <a:pt x="0" y="2489200"/>
                </a:lnTo>
                <a:lnTo>
                  <a:pt x="1905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76200" dist="38100" dir="2700000" sx="102000" sy="102000" algn="tl" rotWithShape="0">
              <a:prstClr val="black">
                <a:alpha val="23000"/>
              </a:prstClr>
            </a:outerShdw>
          </a:effectLst>
        </p:spPr>
        <p:txBody>
          <a:bodyPr lIns="63500" tIns="0" rIns="64800" bIns="0"/>
          <a:lstStyle/>
          <a:p>
            <a:pPr marL="0" lvl="1">
              <a:buNone/>
            </a:pPr>
            <a:endParaRPr lang="es-ES" dirty="0" smtClean="0"/>
          </a:p>
          <a:p>
            <a:pPr marL="0" lvl="1">
              <a:buNone/>
            </a:pPr>
            <a:r>
              <a:rPr lang="es-ES" dirty="0" smtClean="0"/>
              <a:t>La </a:t>
            </a:r>
            <a:r>
              <a:rPr lang="es-ES" dirty="0"/>
              <a:t>implementación del sistema de CFE ha sido declarada una actividad promovida por la Ley de Inversiones (Ley N° 16.906), </a:t>
            </a:r>
            <a:r>
              <a:rPr lang="es-ES" b="1" dirty="0"/>
              <a:t>por lo tanto se otorgan beneficios fiscales </a:t>
            </a:r>
            <a:r>
              <a:rPr lang="es-ES" b="1" dirty="0" smtClean="0"/>
              <a:t>( IRAE- IP) para </a:t>
            </a:r>
            <a:r>
              <a:rPr lang="es-ES" b="1" dirty="0"/>
              <a:t>las inversiones relativas a la incorporación de nueva tecnología con el objetivo de implementar el  sistema.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99157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2"/>
            </p:custDataLst>
          </p:nvPr>
        </p:nvGrpSpPr>
        <p:grpSpPr>
          <a:xfrm>
            <a:off x="530351" y="685800"/>
            <a:ext cx="8997696" cy="6711696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813">
                <a:defRPr/>
              </a:pPr>
              <a:endParaRPr lang="es-ES" dirty="0"/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813">
                <a:defRPr/>
              </a:pPr>
              <a:endParaRPr lang="es-ES" dirty="0"/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801688">
                <a:buSzPct val="90000"/>
                <a:defRPr/>
              </a:pPr>
              <a:endParaRPr lang="es-ES" sz="1400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</p:grpSp>
      <p:sp>
        <p:nvSpPr>
          <p:cNvPr id="50" name="Title 4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/>
              <a:t>¡Muchas Gracias!</a:t>
            </a:r>
            <a:endParaRPr lang="es-ES" sz="3200" dirty="0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10"/>
          </p:nvPr>
        </p:nvSpPr>
        <p:spPr>
          <a:xfrm>
            <a:off x="530352" y="6929735"/>
            <a:ext cx="5280660" cy="461665"/>
          </a:xfrm>
        </p:spPr>
        <p:txBody>
          <a:bodyPr>
            <a:spAutoFit/>
          </a:bodyPr>
          <a:lstStyle/>
          <a:p>
            <a:r>
              <a:rPr lang="es-ES" dirty="0" smtClean="0"/>
              <a:t>© 2016 </a:t>
            </a:r>
            <a:r>
              <a:rPr lang="es-ES" dirty="0" err="1" smtClean="0"/>
              <a:t>PricewaterhouseCoopers</a:t>
            </a:r>
            <a:r>
              <a:rPr lang="es-ES" dirty="0" smtClean="0"/>
              <a:t>. </a:t>
            </a:r>
            <a:r>
              <a:rPr lang="es-ES" dirty="0" err="1" smtClean="0"/>
              <a:t>All</a:t>
            </a:r>
            <a:r>
              <a:rPr lang="es-ES" dirty="0" smtClean="0"/>
              <a:t> </a:t>
            </a:r>
            <a:r>
              <a:rPr lang="es-ES" dirty="0" err="1" smtClean="0"/>
              <a:t>rights</a:t>
            </a:r>
            <a:r>
              <a:rPr lang="es-ES" dirty="0" smtClean="0"/>
              <a:t> </a:t>
            </a:r>
            <a:r>
              <a:rPr lang="es-ES" dirty="0" err="1" smtClean="0"/>
              <a:t>reserved</a:t>
            </a:r>
            <a:r>
              <a:rPr lang="es-ES" dirty="0" smtClean="0"/>
              <a:t>. In </a:t>
            </a:r>
            <a:r>
              <a:rPr lang="es-ES" dirty="0" err="1" smtClean="0"/>
              <a:t>this</a:t>
            </a:r>
            <a:r>
              <a:rPr lang="es-ES" dirty="0" smtClean="0"/>
              <a:t> </a:t>
            </a:r>
            <a:r>
              <a:rPr lang="es-ES" dirty="0" err="1" smtClean="0"/>
              <a:t>document</a:t>
            </a:r>
            <a:r>
              <a:rPr lang="es-ES" dirty="0" smtClean="0"/>
              <a:t>, “PwC” </a:t>
            </a:r>
            <a:r>
              <a:rPr lang="es-ES" dirty="0" err="1" smtClean="0"/>
              <a:t>refers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PricewaterhouseCoopers</a:t>
            </a:r>
            <a:r>
              <a:rPr lang="es-ES" dirty="0" smtClean="0"/>
              <a:t> Sociedad Civil </a:t>
            </a:r>
            <a:r>
              <a:rPr lang="es-ES" dirty="0" err="1" smtClean="0"/>
              <a:t>which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a </a:t>
            </a:r>
            <a:r>
              <a:rPr lang="es-ES" dirty="0" err="1" smtClean="0"/>
              <a:t>member</a:t>
            </a:r>
            <a:r>
              <a:rPr lang="es-ES" dirty="0" smtClean="0"/>
              <a:t> </a:t>
            </a:r>
            <a:r>
              <a:rPr lang="es-ES" dirty="0" err="1" smtClean="0"/>
              <a:t>firm</a:t>
            </a:r>
            <a:r>
              <a:rPr lang="es-ES" dirty="0" smtClean="0"/>
              <a:t> of </a:t>
            </a:r>
            <a:r>
              <a:rPr lang="es-ES" dirty="0" err="1" smtClean="0"/>
              <a:t>PricewaterhouseCoopers</a:t>
            </a:r>
            <a:r>
              <a:rPr lang="es-ES" dirty="0" smtClean="0"/>
              <a:t> International </a:t>
            </a:r>
            <a:r>
              <a:rPr lang="es-ES" dirty="0" err="1" smtClean="0"/>
              <a:t>Limited</a:t>
            </a:r>
            <a:r>
              <a:rPr lang="es-ES" dirty="0" smtClean="0"/>
              <a:t>, </a:t>
            </a:r>
            <a:r>
              <a:rPr lang="es-ES" dirty="0" err="1" smtClean="0"/>
              <a:t>each</a:t>
            </a:r>
            <a:r>
              <a:rPr lang="es-ES" dirty="0" smtClean="0"/>
              <a:t> </a:t>
            </a:r>
            <a:r>
              <a:rPr lang="es-ES" dirty="0" err="1" smtClean="0"/>
              <a:t>member</a:t>
            </a:r>
            <a:r>
              <a:rPr lang="es-ES" dirty="0" smtClean="0"/>
              <a:t> </a:t>
            </a:r>
            <a:r>
              <a:rPr lang="es-ES" dirty="0" err="1" smtClean="0"/>
              <a:t>firm</a:t>
            </a:r>
            <a:r>
              <a:rPr lang="es-ES" dirty="0" smtClean="0"/>
              <a:t> of </a:t>
            </a:r>
            <a:r>
              <a:rPr lang="es-ES" dirty="0" err="1" smtClean="0"/>
              <a:t>which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a </a:t>
            </a:r>
            <a:r>
              <a:rPr lang="es-ES" dirty="0" err="1" smtClean="0"/>
              <a:t>separate</a:t>
            </a:r>
            <a:r>
              <a:rPr lang="es-ES" dirty="0" smtClean="0"/>
              <a:t> legal </a:t>
            </a:r>
            <a:r>
              <a:rPr lang="es-ES" dirty="0" err="1" smtClean="0"/>
              <a:t>entity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51" name="Content Placeholder 2"/>
          <p:cNvSpPr txBox="1">
            <a:spLocks/>
          </p:cNvSpPr>
          <p:nvPr/>
        </p:nvSpPr>
        <p:spPr>
          <a:xfrm>
            <a:off x="609600" y="1986281"/>
            <a:ext cx="4419601" cy="44196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endParaRPr lang="es-ES" b="1" dirty="0" smtClean="0">
              <a:solidFill>
                <a:schemeClr val="accent1"/>
              </a:solidFill>
              <a:latin typeface="Georgia" pitchFamily="18" charset="0"/>
            </a:endParaRPr>
          </a:p>
          <a:p>
            <a:endParaRPr lang="es-ES" b="1" dirty="0">
              <a:solidFill>
                <a:schemeClr val="accent1"/>
              </a:solidFill>
              <a:latin typeface="Georgia" pitchFamily="18" charset="0"/>
            </a:endParaRPr>
          </a:p>
          <a:p>
            <a:endParaRPr lang="es-ES" dirty="0" smtClean="0">
              <a:latin typeface="Georgia" pitchFamily="18" charset="0"/>
              <a:hlinkClick r:id="rId4"/>
            </a:endParaRPr>
          </a:p>
          <a:p>
            <a:endParaRPr lang="es-ES" dirty="0" smtClean="0">
              <a:latin typeface="Georgia" pitchFamily="18" charset="0"/>
              <a:hlinkClick r:id="rId4"/>
            </a:endParaRPr>
          </a:p>
          <a:p>
            <a:r>
              <a:rPr lang="es-ES" b="1" dirty="0" smtClean="0">
                <a:solidFill>
                  <a:schemeClr val="accent1"/>
                </a:solidFill>
                <a:latin typeface="Georgia" pitchFamily="18" charset="0"/>
              </a:rPr>
              <a:t>Gabriel González</a:t>
            </a:r>
          </a:p>
          <a:p>
            <a:r>
              <a:rPr lang="es-ES" dirty="0" smtClean="0">
                <a:latin typeface="Georgia" pitchFamily="18" charset="0"/>
              </a:rPr>
              <a:t>Gonzalez.gabriel@uy.pwc.com</a:t>
            </a:r>
            <a:endParaRPr lang="es-ES" b="1" dirty="0" smtClean="0">
              <a:solidFill>
                <a:schemeClr val="accent1"/>
              </a:solidFill>
              <a:latin typeface="Georgia" pitchFamily="18" charset="0"/>
            </a:endParaRPr>
          </a:p>
          <a:p>
            <a:endParaRPr lang="es-ES" b="1" dirty="0" smtClean="0">
              <a:solidFill>
                <a:schemeClr val="accent1"/>
              </a:solidFill>
              <a:latin typeface="Georgia" pitchFamily="18" charset="0"/>
            </a:endParaRPr>
          </a:p>
          <a:p>
            <a:r>
              <a:rPr lang="es-ES" b="1" dirty="0" smtClean="0">
                <a:solidFill>
                  <a:schemeClr val="accent1"/>
                </a:solidFill>
                <a:latin typeface="Georgia" pitchFamily="18" charset="0"/>
              </a:rPr>
              <a:t>Pierina de León</a:t>
            </a:r>
            <a:endParaRPr lang="es-ES" dirty="0" smtClean="0">
              <a:latin typeface="Georgia" pitchFamily="18" charset="0"/>
            </a:endParaRPr>
          </a:p>
          <a:p>
            <a:r>
              <a:rPr lang="es-ES" dirty="0" smtClean="0">
                <a:latin typeface="Georgia" pitchFamily="18" charset="0"/>
              </a:rPr>
              <a:t>Pierina.de.leon@uy.pwc.com</a:t>
            </a:r>
            <a:endParaRPr lang="es-ES" dirty="0" smtClean="0">
              <a:latin typeface="Georgia" pitchFamily="18" charset="0"/>
              <a:hlinkClick r:id="rId4"/>
            </a:endParaRPr>
          </a:p>
          <a:p>
            <a:endParaRPr lang="es-ES" dirty="0" smtClean="0">
              <a:latin typeface="Georgia" pitchFamily="18" charset="0"/>
            </a:endParaRPr>
          </a:p>
          <a:p>
            <a:endParaRPr lang="es-ES" dirty="0" smtClean="0">
              <a:latin typeface="Georgia" pitchFamily="18" charset="0"/>
            </a:endParaRPr>
          </a:p>
          <a:p>
            <a:endParaRPr lang="es-ES" dirty="0" smtClean="0">
              <a:latin typeface="Georgia" pitchFamily="18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id" hidden="1"/>
          <p:cNvGrpSpPr/>
          <p:nvPr>
            <p:custDataLst>
              <p:tags r:id="rId1"/>
            </p:custDataLst>
          </p:nvPr>
        </p:nvGrpSpPr>
        <p:grpSpPr>
          <a:xfrm>
            <a:off x="530352" y="685800"/>
            <a:ext cx="8997696" cy="6711696"/>
            <a:chOff x="530352" y="685800"/>
            <a:chExt cx="8997696" cy="6711696"/>
          </a:xfrm>
        </p:grpSpPr>
        <p:sp>
          <p:nvSpPr>
            <p:cNvPr id="10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813">
                <a:defRPr/>
              </a:pPr>
              <a:endParaRPr lang="es-ES" dirty="0"/>
            </a:p>
          </p:txBody>
        </p:sp>
        <p:sp>
          <p:nvSpPr>
            <p:cNvPr id="11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813">
                <a:defRPr/>
              </a:pPr>
              <a:endParaRPr lang="es-ES" dirty="0"/>
            </a:p>
          </p:txBody>
        </p:sp>
        <p:sp>
          <p:nvSpPr>
            <p:cNvPr id="12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801688">
                <a:buSzPct val="90000"/>
                <a:defRPr/>
              </a:pPr>
              <a:endParaRPr lang="es-ES" sz="1400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13" name="Group 600" hidden="1"/>
            <p:cNvGrpSpPr/>
            <p:nvPr/>
          </p:nvGrpSpPr>
          <p:grpSpPr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49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50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51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53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56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57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4" name="Group 500" hidden="1"/>
            <p:cNvGrpSpPr/>
            <p:nvPr/>
          </p:nvGrpSpPr>
          <p:grpSpPr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43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4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5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6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7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8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5" name="Group 400" hidden="1"/>
            <p:cNvGrpSpPr/>
            <p:nvPr/>
          </p:nvGrpSpPr>
          <p:grpSpPr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37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8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9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0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1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2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6" name="Group 300" hidden="1"/>
            <p:cNvGrpSpPr/>
            <p:nvPr/>
          </p:nvGrpSpPr>
          <p:grpSpPr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31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2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3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4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5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6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7" name="Group 200" hidden="1"/>
            <p:cNvGrpSpPr/>
            <p:nvPr/>
          </p:nvGrpSpPr>
          <p:grpSpPr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25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6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7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8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9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0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8" name="Group 100" hidden="1"/>
            <p:cNvGrpSpPr/>
            <p:nvPr/>
          </p:nvGrpSpPr>
          <p:grpSpPr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19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0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1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2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3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4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</p:grpSp>
      <p:pic>
        <p:nvPicPr>
          <p:cNvPr id="1028" name="Picture 4" descr="\\10.3.1.234\Projects2010\Wolff Olins\Powerpoint\GIF_versions\gifs\GifAnim_collapse1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0058400" cy="7772400"/>
          </a:xfrm>
          <a:prstGeom prst="rect">
            <a:avLst/>
          </a:prstGeom>
          <a:noFill/>
        </p:spPr>
      </p:pic>
      <p:grpSp>
        <p:nvGrpSpPr>
          <p:cNvPr id="2" name="Group 50"/>
          <p:cNvGrpSpPr/>
          <p:nvPr/>
        </p:nvGrpSpPr>
        <p:grpSpPr>
          <a:xfrm>
            <a:off x="636713" y="703445"/>
            <a:ext cx="9098034" cy="6837809"/>
            <a:chOff x="1331640" y="1268760"/>
            <a:chExt cx="7060721" cy="6033366"/>
          </a:xfrm>
        </p:grpSpPr>
        <p:sp>
          <p:nvSpPr>
            <p:cNvPr id="52" name="TextBox 51"/>
            <p:cNvSpPr txBox="1"/>
            <p:nvPr/>
          </p:nvSpPr>
          <p:spPr>
            <a:xfrm>
              <a:off x="1423070" y="1558468"/>
              <a:ext cx="6969291" cy="574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s-ES" sz="3100" b="1" i="1" kern="0" dirty="0" smtClean="0">
                  <a:solidFill>
                    <a:sysClr val="windowText" lastClr="000000"/>
                  </a:solidFill>
                  <a:latin typeface="+mj-lt"/>
                </a:rPr>
                <a:t>¿En que situación estamos en el régimen de CFE?</a:t>
              </a:r>
            </a:p>
            <a:p>
              <a:pPr>
                <a:defRPr/>
              </a:pPr>
              <a:endParaRPr lang="es-ES" sz="3100" b="1" i="1" kern="0" dirty="0">
                <a:solidFill>
                  <a:sysClr val="windowText" lastClr="000000"/>
                </a:solidFill>
                <a:latin typeface="+mj-lt"/>
              </a:endParaRPr>
            </a:p>
            <a:p>
              <a:pPr>
                <a:defRPr/>
              </a:pPr>
              <a:endParaRPr lang="es-ES" sz="2400" kern="0" dirty="0" smtClean="0">
                <a:solidFill>
                  <a:sysClr val="windowText" lastClr="000000"/>
                </a:solidFill>
                <a:latin typeface="+mj-lt"/>
              </a:endParaRPr>
            </a:p>
            <a:p>
              <a:pPr>
                <a:defRPr/>
              </a:pPr>
              <a:endParaRPr lang="es-ES" sz="2400" kern="0" dirty="0">
                <a:solidFill>
                  <a:sysClr val="windowText" lastClr="000000"/>
                </a:solidFill>
                <a:latin typeface="+mj-lt"/>
              </a:endParaRPr>
            </a:p>
            <a:p>
              <a:pPr>
                <a:defRPr/>
              </a:pPr>
              <a:endParaRPr lang="es-ES" sz="2400" kern="0" dirty="0" smtClean="0">
                <a:solidFill>
                  <a:sysClr val="windowText" lastClr="000000"/>
                </a:solidFill>
                <a:latin typeface="+mj-lt"/>
              </a:endParaRPr>
            </a:p>
            <a:p>
              <a:pPr>
                <a:defRPr/>
              </a:pPr>
              <a:endParaRPr lang="es-ES" sz="2400" kern="0" dirty="0">
                <a:solidFill>
                  <a:sysClr val="windowText" lastClr="000000"/>
                </a:solidFill>
                <a:latin typeface="+mj-lt"/>
              </a:endParaRPr>
            </a:p>
            <a:p>
              <a:pPr>
                <a:defRPr/>
              </a:pPr>
              <a:endParaRPr lang="es-ES" sz="2400" kern="0" dirty="0" smtClean="0">
                <a:solidFill>
                  <a:sysClr val="windowText" lastClr="000000"/>
                </a:solidFill>
                <a:latin typeface="+mj-lt"/>
              </a:endParaRPr>
            </a:p>
            <a:p>
              <a:pPr>
                <a:defRPr/>
              </a:pPr>
              <a:endParaRPr lang="es-ES" sz="2400" kern="0" dirty="0">
                <a:solidFill>
                  <a:sysClr val="windowText" lastClr="000000"/>
                </a:solidFill>
                <a:latin typeface="+mj-lt"/>
              </a:endParaRPr>
            </a:p>
            <a:p>
              <a:pPr lvl="0">
                <a:defRPr/>
              </a:pPr>
              <a:endParaRPr lang="es-ES" sz="3600" kern="0" dirty="0" smtClean="0">
                <a:solidFill>
                  <a:sysClr val="windowText" lastClr="000000"/>
                </a:solidFill>
                <a:latin typeface="+mj-lt"/>
              </a:endParaRPr>
            </a:p>
            <a:p>
              <a:pPr marL="571500" lvl="0" indent="-571500">
                <a:buFont typeface="Wingdings" panose="05000000000000000000" pitchFamily="2" charset="2"/>
                <a:buChar char="ü"/>
                <a:defRPr/>
              </a:pPr>
              <a:r>
                <a:rPr lang="es-ES" sz="2400" kern="0" dirty="0" smtClean="0">
                  <a:solidFill>
                    <a:sysClr val="windowText" lastClr="000000"/>
                  </a:solidFill>
                  <a:latin typeface="+mj-lt"/>
                </a:rPr>
                <a:t>Más de 3.000 millones de CFE emitidos a la fecha</a:t>
              </a:r>
            </a:p>
            <a:p>
              <a:pPr marL="571500" lvl="0" indent="-571500">
                <a:buFont typeface="Wingdings" panose="05000000000000000000" pitchFamily="2" charset="2"/>
                <a:buChar char="ü"/>
                <a:defRPr/>
              </a:pPr>
              <a:r>
                <a:rPr lang="es-ES" sz="2400" kern="0" dirty="0" smtClean="0">
                  <a:solidFill>
                    <a:sysClr val="windowText" lastClr="000000"/>
                  </a:solidFill>
                  <a:latin typeface="+mj-lt"/>
                </a:rPr>
                <a:t>Más de 16.000 empresas registradas como emisores electrónicos.</a:t>
              </a:r>
              <a:endParaRPr lang="es-ES" sz="2400" kern="0" dirty="0">
                <a:solidFill>
                  <a:sysClr val="windowText" lastClr="000000"/>
                </a:solidFill>
                <a:latin typeface="+mj-lt"/>
              </a:endParaRPr>
            </a:p>
            <a:p>
              <a:pPr lvl="0">
                <a:defRPr/>
              </a:pPr>
              <a:endParaRPr lang="es-ES" sz="3600" kern="0" dirty="0" smtClean="0">
                <a:solidFill>
                  <a:sysClr val="windowText" lastClr="000000"/>
                </a:solidFill>
                <a:latin typeface="+mj-lt"/>
              </a:endParaRPr>
            </a:p>
            <a:p>
              <a:pPr lvl="0">
                <a:defRPr/>
              </a:pPr>
              <a:endParaRPr lang="es-ES" sz="3600" kern="0" dirty="0">
                <a:solidFill>
                  <a:sysClr val="windowText" lastClr="000000"/>
                </a:solidFill>
                <a:latin typeface="+mj-lt"/>
              </a:endParaRPr>
            </a:p>
          </p:txBody>
        </p:sp>
        <p:grpSp>
          <p:nvGrpSpPr>
            <p:cNvPr id="3" name="Group 17"/>
            <p:cNvGrpSpPr/>
            <p:nvPr/>
          </p:nvGrpSpPr>
          <p:grpSpPr>
            <a:xfrm>
              <a:off x="1331640" y="1268760"/>
              <a:ext cx="6912768" cy="144016"/>
              <a:chOff x="1115616" y="692696"/>
              <a:chExt cx="6912768" cy="144016"/>
            </a:xfrm>
          </p:grpSpPr>
          <p:cxnSp>
            <p:nvCxnSpPr>
              <p:cNvPr id="54" name="Straight Connector 53"/>
              <p:cNvCxnSpPr/>
              <p:nvPr/>
            </p:nvCxnSpPr>
            <p:spPr>
              <a:xfrm rot="5400000" flipH="1" flipV="1">
                <a:off x="1043608" y="764704"/>
                <a:ext cx="144016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accent1"/>
                </a:solidFill>
                <a:prstDash val="solid"/>
              </a:ln>
              <a:effectLst/>
            </p:spPr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1115616" y="692696"/>
                <a:ext cx="6912768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2"/>
                </a:solidFill>
                <a:prstDash val="solid"/>
              </a:ln>
              <a:effectLst/>
            </p:spPr>
          </p:cxnSp>
        </p:grpSp>
      </p:grp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58915075"/>
              </p:ext>
            </p:extLst>
          </p:nvPr>
        </p:nvGraphicFramePr>
        <p:xfrm>
          <a:off x="923600" y="2341270"/>
          <a:ext cx="8064896" cy="219456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xmlns="" val="1178115595"/>
                    </a:ext>
                  </a:extLst>
                </a:gridCol>
                <a:gridCol w="5472608">
                  <a:extLst>
                    <a:ext uri="{9D8B030D-6E8A-4147-A177-3AD203B41FA5}">
                      <a16:colId xmlns:a16="http://schemas.microsoft.com/office/drawing/2014/main" xmlns="" val="2140128906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xmlns="" val="12549845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UY" sz="2400" dirty="0" smtClean="0">
                          <a:solidFill>
                            <a:sysClr val="windowText" lastClr="000000"/>
                          </a:solidFill>
                          <a:latin typeface="+mj-lt"/>
                        </a:rPr>
                        <a:t>Fase </a:t>
                      </a:r>
                      <a:endParaRPr lang="en-US" sz="240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UY" sz="2400" dirty="0" smtClean="0">
                          <a:solidFill>
                            <a:sysClr val="windowText" lastClr="000000"/>
                          </a:solidFill>
                          <a:latin typeface="+mj-lt"/>
                        </a:rPr>
                        <a:t>Status</a:t>
                      </a:r>
                      <a:endParaRPr lang="en-US" sz="240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008498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UY" sz="2400" dirty="0" smtClean="0">
                          <a:solidFill>
                            <a:sysClr val="windowText" lastClr="000000"/>
                          </a:solidFill>
                          <a:latin typeface="+mj-lt"/>
                        </a:rPr>
                        <a:t>1</a:t>
                      </a:r>
                      <a:endParaRPr lang="en-US" sz="240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UY" sz="2400" dirty="0" smtClean="0">
                          <a:solidFill>
                            <a:sysClr val="windowText" lastClr="000000"/>
                          </a:solidFill>
                          <a:latin typeface="+mj-lt"/>
                        </a:rPr>
                        <a:t>Plan Piloto</a:t>
                      </a:r>
                      <a:endParaRPr lang="en-US" sz="240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136431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UY" sz="2400" dirty="0" smtClean="0">
                          <a:solidFill>
                            <a:sysClr val="windowText" lastClr="000000"/>
                          </a:solidFill>
                          <a:latin typeface="+mj-lt"/>
                        </a:rPr>
                        <a:t>2</a:t>
                      </a:r>
                      <a:endParaRPr lang="en-US" sz="240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UY" sz="2400" dirty="0" smtClean="0">
                          <a:solidFill>
                            <a:sysClr val="windowText" lastClr="000000"/>
                          </a:solidFill>
                          <a:latin typeface="+mj-lt"/>
                        </a:rPr>
                        <a:t>Grandes Contribuyentes</a:t>
                      </a:r>
                      <a:endParaRPr lang="en-US" sz="240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58320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UY" sz="2400" dirty="0" smtClean="0">
                          <a:solidFill>
                            <a:sysClr val="windowText" lastClr="000000"/>
                          </a:solidFill>
                          <a:latin typeface="+mj-lt"/>
                        </a:rPr>
                        <a:t>3</a:t>
                      </a:r>
                      <a:endParaRPr lang="en-US" sz="240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UY" sz="2400" dirty="0" smtClean="0">
                          <a:solidFill>
                            <a:sysClr val="windowText" lastClr="000000"/>
                          </a:solidFill>
                          <a:latin typeface="+mj-lt"/>
                        </a:rPr>
                        <a:t>Incorporación medianas y pequeñas empresas</a:t>
                      </a:r>
                      <a:endParaRPr lang="en-US" sz="240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UY" sz="2400" dirty="0" smtClean="0">
                          <a:solidFill>
                            <a:sysClr val="windowText" lastClr="000000"/>
                          </a:solidFill>
                          <a:latin typeface="+mj-lt"/>
                        </a:rPr>
                        <a:t>En proceso</a:t>
                      </a:r>
                      <a:endParaRPr lang="en-US" sz="240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2795050"/>
                  </a:ext>
                </a:extLst>
              </a:tr>
            </a:tbl>
          </a:graphicData>
        </a:graphic>
      </p:graphicFrame>
      <p:grpSp>
        <p:nvGrpSpPr>
          <p:cNvPr id="58" name="Group 57"/>
          <p:cNvGrpSpPr/>
          <p:nvPr/>
        </p:nvGrpSpPr>
        <p:grpSpPr>
          <a:xfrm>
            <a:off x="7896193" y="3336141"/>
            <a:ext cx="445375" cy="741502"/>
            <a:chOff x="10270238" y="3255086"/>
            <a:chExt cx="237315" cy="741502"/>
          </a:xfrm>
        </p:grpSpPr>
        <p:pic>
          <p:nvPicPr>
            <p:cNvPr id="61" name="Picture 60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270238" y="3255086"/>
              <a:ext cx="235390" cy="248307"/>
            </a:xfrm>
            <a:prstGeom prst="rect">
              <a:avLst/>
            </a:prstGeom>
          </p:spPr>
        </p:pic>
        <p:pic>
          <p:nvPicPr>
            <p:cNvPr id="62" name="Picture 61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272163" y="3748281"/>
              <a:ext cx="235390" cy="24830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1639053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1"/>
            </p:custDataLst>
          </p:nvPr>
        </p:nvGrpSpPr>
        <p:grpSpPr>
          <a:xfrm>
            <a:off x="530352" y="685800"/>
            <a:ext cx="8997696" cy="6711696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813">
                <a:defRPr/>
              </a:pPr>
              <a:endParaRPr lang="es-ES" dirty="0"/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813">
                <a:defRPr/>
              </a:pPr>
              <a:endParaRPr lang="es-ES" dirty="0"/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801688">
                <a:buSzPct val="90000"/>
                <a:defRPr/>
              </a:pPr>
              <a:endParaRPr lang="es-ES" sz="1400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143000"/>
            <a:ext cx="8997696" cy="400608"/>
          </a:xfrm>
        </p:spPr>
        <p:txBody>
          <a:bodyPr/>
          <a:lstStyle/>
          <a:p>
            <a:r>
              <a:rPr lang="es-ES" dirty="0"/>
              <a:t>¿</a:t>
            </a:r>
            <a:r>
              <a:rPr lang="es-ES" sz="2800" dirty="0"/>
              <a:t>Cuáles son las fechas en que debo postularme</a:t>
            </a:r>
            <a:r>
              <a:rPr lang="es-ES" dirty="0"/>
              <a:t>?</a:t>
            </a:r>
          </a:p>
        </p:txBody>
      </p:sp>
      <p:graphicFrame>
        <p:nvGraphicFramePr>
          <p:cNvPr id="53" name="Content Placeholder 52"/>
          <p:cNvGraphicFramePr>
            <a:graphicFrameLocks noGrp="1"/>
          </p:cNvGraphicFramePr>
          <p:nvPr>
            <p:ph sz="quarter" idx="15"/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xmlns="" val="1464927180"/>
              </p:ext>
            </p:extLst>
          </p:nvPr>
        </p:nvGraphicFramePr>
        <p:xfrm>
          <a:off x="465123" y="1606658"/>
          <a:ext cx="8668533" cy="4698355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18277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4644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43347">
                <a:tc>
                  <a:txBody>
                    <a:bodyPr/>
                    <a:lstStyle/>
                    <a:p>
                      <a:pPr algn="ctr"/>
                      <a:r>
                        <a:rPr lang="es-ES" sz="1200" baseline="0" dirty="0" smtClean="0">
                          <a:latin typeface="+mj-lt"/>
                        </a:rPr>
                        <a:t>Cierre en el año civil ...</a:t>
                      </a:r>
                    </a:p>
                  </a:txBody>
                  <a:tcPr marL="100584" marR="100584" marT="50292" marB="5029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+mj-lt"/>
                        </a:rPr>
                        <a:t>Ventas</a:t>
                      </a:r>
                      <a:r>
                        <a:rPr lang="es-ES" sz="1200" baseline="0" dirty="0" smtClean="0">
                          <a:latin typeface="+mj-lt"/>
                        </a:rPr>
                        <a:t> en </a:t>
                      </a:r>
                      <a:r>
                        <a:rPr lang="es-ES" sz="1200" dirty="0" smtClean="0">
                          <a:latin typeface="+mj-lt"/>
                        </a:rPr>
                        <a:t>UI</a:t>
                      </a:r>
                      <a:endParaRPr lang="es-ES" sz="1200" dirty="0">
                        <a:latin typeface="+mj-lt"/>
                      </a:endParaRPr>
                    </a:p>
                  </a:txBody>
                  <a:tcPr marL="100584" marR="100584" marT="50292" marB="5029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+mj-lt"/>
                        </a:rPr>
                        <a:t>Fecha</a:t>
                      </a:r>
                      <a:r>
                        <a:rPr lang="es-ES" sz="1200" baseline="0" dirty="0" smtClean="0">
                          <a:latin typeface="+mj-lt"/>
                        </a:rPr>
                        <a:t> postulación</a:t>
                      </a:r>
                      <a:endParaRPr lang="es-ES" sz="1200" dirty="0">
                        <a:latin typeface="+mj-lt"/>
                      </a:endParaRPr>
                    </a:p>
                  </a:txBody>
                  <a:tcPr marL="100584" marR="100584" marT="50292" marB="50292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3347">
                <a:tc rowSpan="3">
                  <a:txBody>
                    <a:bodyPr/>
                    <a:lstStyle/>
                    <a:p>
                      <a:endParaRPr lang="es-ES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600" baseline="0" dirty="0" smtClean="0">
                          <a:latin typeface="+mj-lt"/>
                        </a:rPr>
                        <a:t>                                                          &gt;30.000.000</a:t>
                      </a:r>
                      <a:endParaRPr lang="es-ES" sz="1600" dirty="0">
                        <a:latin typeface="+mj-lt"/>
                      </a:endParaRPr>
                    </a:p>
                  </a:txBody>
                  <a:tcPr marL="100584" marR="100584" marT="50292" marB="5029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+mj-lt"/>
                        </a:rPr>
                        <a:t>1/6/2016</a:t>
                      </a:r>
                      <a:endParaRPr lang="es-ES" sz="1600" dirty="0">
                        <a:latin typeface="+mj-lt"/>
                      </a:endParaRPr>
                    </a:p>
                  </a:txBody>
                  <a:tcPr marL="100584" marR="100584" marT="50292" marB="50292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9485">
                <a:tc vMerge="1">
                  <a:txBody>
                    <a:bodyPr/>
                    <a:lstStyle/>
                    <a:p>
                      <a:endParaRPr lang="es-ES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6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30.000.000&gt;                                 &gt;15.000.000</a:t>
                      </a:r>
                      <a:endParaRPr lang="es-ES" sz="1600" dirty="0">
                        <a:latin typeface="+mj-lt"/>
                      </a:endParaRPr>
                    </a:p>
                  </a:txBody>
                  <a:tcPr marL="100584" marR="100584" marT="50292" marB="5029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+mj-lt"/>
                        </a:rPr>
                        <a:t>1/12/2016</a:t>
                      </a:r>
                      <a:endParaRPr lang="es-ES" sz="1600" dirty="0">
                        <a:latin typeface="+mj-lt"/>
                      </a:endParaRPr>
                    </a:p>
                  </a:txBody>
                  <a:tcPr marL="100584" marR="100584" marT="50292" marB="50292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9485">
                <a:tc vMerge="1">
                  <a:txBody>
                    <a:bodyPr/>
                    <a:lstStyle/>
                    <a:p>
                      <a:endParaRPr lang="es-ES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6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                              &lt;15.000.000</a:t>
                      </a:r>
                      <a:endParaRPr lang="es-ES" sz="160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00584" marR="100584" marT="50292" marB="5029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+mj-lt"/>
                        </a:rPr>
                        <a:t>No</a:t>
                      </a:r>
                      <a:r>
                        <a:rPr lang="es-ES" sz="1600" baseline="0" dirty="0" smtClean="0">
                          <a:latin typeface="+mj-lt"/>
                        </a:rPr>
                        <a:t> postula</a:t>
                      </a:r>
                      <a:endParaRPr lang="es-ES" sz="1600" dirty="0">
                        <a:latin typeface="+mj-lt"/>
                      </a:endParaRPr>
                    </a:p>
                  </a:txBody>
                  <a:tcPr marL="100584" marR="100584" marT="50292" marB="50292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9485">
                <a:tc rowSpan="3">
                  <a:txBody>
                    <a:bodyPr/>
                    <a:lstStyle/>
                    <a:p>
                      <a:endParaRPr lang="es-ES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1018824" rtl="0" eaLnBrk="1" latinLnBrk="0" hangingPunct="1"/>
                      <a:r>
                        <a:rPr lang="es-ES" sz="16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                               &gt;7.000.000</a:t>
                      </a:r>
                      <a:endParaRPr lang="es-ES" sz="160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00584" marR="100584" marT="50292" marB="5029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+mj-lt"/>
                        </a:rPr>
                        <a:t>1/6/2017</a:t>
                      </a:r>
                      <a:endParaRPr lang="es-ES" sz="1600" dirty="0">
                        <a:latin typeface="+mj-lt"/>
                      </a:endParaRPr>
                    </a:p>
                  </a:txBody>
                  <a:tcPr marL="100584" marR="100584" marT="50292" marB="50292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79485">
                <a:tc vMerge="1">
                  <a:txBody>
                    <a:bodyPr/>
                    <a:lstStyle/>
                    <a:p>
                      <a:endParaRPr lang="es-ES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1018824" rtl="0" eaLnBrk="1" latinLnBrk="0" hangingPunct="1"/>
                      <a:r>
                        <a:rPr lang="es-ES" sz="16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7.000.000&gt;                                 &gt;4.000.000</a:t>
                      </a:r>
                      <a:endParaRPr lang="es-ES" sz="160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00584" marR="100584" marT="50292" marB="5029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+mj-lt"/>
                        </a:rPr>
                        <a:t>1/12/2017</a:t>
                      </a:r>
                      <a:endParaRPr lang="es-ES" sz="1600" dirty="0">
                        <a:latin typeface="+mj-lt"/>
                      </a:endParaRPr>
                    </a:p>
                  </a:txBody>
                  <a:tcPr marL="100584" marR="100584" marT="50292" marB="50292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79485">
                <a:tc vMerge="1">
                  <a:txBody>
                    <a:bodyPr/>
                    <a:lstStyle/>
                    <a:p>
                      <a:endParaRPr lang="es-ES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1018824" rtl="0" eaLnBrk="1" latinLnBrk="0" hangingPunct="1"/>
                      <a:r>
                        <a:rPr lang="es-ES" sz="16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                               &lt;4.000.000</a:t>
                      </a:r>
                      <a:endParaRPr lang="es-ES" sz="160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00584" marR="100584" marT="50292" marB="5029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+mj-lt"/>
                        </a:rPr>
                        <a:t>No</a:t>
                      </a:r>
                      <a:r>
                        <a:rPr lang="es-ES" sz="1600" baseline="0" dirty="0" smtClean="0">
                          <a:latin typeface="+mj-lt"/>
                        </a:rPr>
                        <a:t> postula</a:t>
                      </a:r>
                      <a:endParaRPr lang="es-ES" sz="1600" dirty="0">
                        <a:latin typeface="+mj-lt"/>
                      </a:endParaRPr>
                    </a:p>
                  </a:txBody>
                  <a:tcPr marL="100584" marR="100584" marT="50292" marB="50292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79485">
                <a:tc rowSpan="3">
                  <a:txBody>
                    <a:bodyPr/>
                    <a:lstStyle/>
                    <a:p>
                      <a:endParaRPr lang="es-ES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1018824" rtl="0" eaLnBrk="1" latinLnBrk="0" hangingPunct="1"/>
                      <a:r>
                        <a:rPr lang="es-ES" sz="16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                                &gt;2.500.000</a:t>
                      </a:r>
                      <a:endParaRPr lang="es-ES" sz="160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00584" marR="100584" marT="50292" marB="5029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+mj-lt"/>
                        </a:rPr>
                        <a:t>1/6/2018</a:t>
                      </a:r>
                      <a:endParaRPr lang="es-ES" sz="1600" dirty="0">
                        <a:latin typeface="+mj-lt"/>
                      </a:endParaRPr>
                    </a:p>
                  </a:txBody>
                  <a:tcPr marL="100584" marR="100584" marT="50292" marB="50292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79485">
                <a:tc vMerge="1">
                  <a:txBody>
                    <a:bodyPr/>
                    <a:lstStyle/>
                    <a:p>
                      <a:endParaRPr lang="es-ES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1018824" rtl="0" eaLnBrk="1" latinLnBrk="0" hangingPunct="1"/>
                      <a:r>
                        <a:rPr lang="es-ES" sz="16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2.500.000&gt;                                 &gt;1.500.000</a:t>
                      </a:r>
                      <a:endParaRPr lang="es-ES" sz="160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00584" marR="100584" marT="50292" marB="5029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+mj-lt"/>
                        </a:rPr>
                        <a:t>1/12/2018</a:t>
                      </a:r>
                      <a:endParaRPr lang="es-ES" sz="1600" dirty="0">
                        <a:latin typeface="+mj-lt"/>
                      </a:endParaRPr>
                    </a:p>
                  </a:txBody>
                  <a:tcPr marL="100584" marR="100584" marT="50292" marB="50292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79485">
                <a:tc vMerge="1">
                  <a:txBody>
                    <a:bodyPr/>
                    <a:lstStyle/>
                    <a:p>
                      <a:endParaRPr lang="es-ES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1018824" rtl="0" eaLnBrk="1" latinLnBrk="0" hangingPunct="1"/>
                      <a:r>
                        <a:rPr lang="es-ES" sz="16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&lt;1.500.000</a:t>
                      </a:r>
                      <a:endParaRPr lang="es-ES" sz="160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00584" marR="100584" marT="50292" marB="5029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+mj-lt"/>
                        </a:rPr>
                        <a:t>No</a:t>
                      </a:r>
                      <a:r>
                        <a:rPr lang="es-ES" sz="1600" baseline="0" dirty="0" smtClean="0">
                          <a:latin typeface="+mj-lt"/>
                        </a:rPr>
                        <a:t> postula</a:t>
                      </a:r>
                      <a:endParaRPr lang="es-ES" sz="1600" dirty="0">
                        <a:latin typeface="+mj-lt"/>
                      </a:endParaRPr>
                    </a:p>
                  </a:txBody>
                  <a:tcPr marL="100584" marR="100584" marT="50292" marB="50292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79485">
                <a:tc rowSpan="3">
                  <a:txBody>
                    <a:bodyPr/>
                    <a:lstStyle/>
                    <a:p>
                      <a:endParaRPr lang="es-ES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1018824" rtl="0" eaLnBrk="1" latinLnBrk="0" hangingPunct="1"/>
                      <a:r>
                        <a:rPr lang="es-ES" sz="16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&gt;750.000</a:t>
                      </a:r>
                      <a:endParaRPr lang="es-ES" sz="160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00584" marR="100584" marT="50292" marB="5029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+mj-lt"/>
                        </a:rPr>
                        <a:t>1/6/2019</a:t>
                      </a:r>
                      <a:endParaRPr lang="es-ES" sz="1600" dirty="0">
                        <a:latin typeface="+mj-lt"/>
                      </a:endParaRPr>
                    </a:p>
                  </a:txBody>
                  <a:tcPr marL="100584" marR="100584" marT="50292" marB="50292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79485">
                <a:tc vMerge="1">
                  <a:txBody>
                    <a:bodyPr/>
                    <a:lstStyle/>
                    <a:p>
                      <a:endParaRPr lang="es-ES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1018824" rtl="0" eaLnBrk="1" latinLnBrk="0" hangingPunct="1"/>
                      <a:r>
                        <a:rPr lang="es-ES" sz="16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750.000&gt;                                      &gt;305.000</a:t>
                      </a:r>
                      <a:endParaRPr lang="es-ES" sz="160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00584" marR="100584" marT="50292" marB="5029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+mj-lt"/>
                        </a:rPr>
                        <a:t>1/12/2019</a:t>
                      </a:r>
                      <a:endParaRPr lang="es-ES" sz="1600" dirty="0">
                        <a:latin typeface="+mj-lt"/>
                      </a:endParaRPr>
                    </a:p>
                  </a:txBody>
                  <a:tcPr marL="100584" marR="100584" marT="50292" marB="50292" anchor="ctr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79485">
                <a:tc vMerge="1">
                  <a:txBody>
                    <a:bodyPr/>
                    <a:lstStyle/>
                    <a:p>
                      <a:endParaRPr lang="es-ES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1018824" rtl="0" eaLnBrk="1" latinLnBrk="0" hangingPunct="1"/>
                      <a:r>
                        <a:rPr lang="es-ES" sz="16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                              &lt;305.000</a:t>
                      </a:r>
                      <a:endParaRPr lang="es-ES" sz="160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00584" marR="100584" marT="50292" marB="5029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+mj-lt"/>
                        </a:rPr>
                        <a:t>No</a:t>
                      </a:r>
                      <a:r>
                        <a:rPr lang="es-ES" sz="1600" baseline="0" dirty="0" smtClean="0">
                          <a:latin typeface="+mj-lt"/>
                        </a:rPr>
                        <a:t> postula</a:t>
                      </a:r>
                      <a:endParaRPr lang="es-ES" sz="1600" dirty="0">
                        <a:latin typeface="+mj-lt"/>
                      </a:endParaRPr>
                    </a:p>
                  </a:txBody>
                  <a:tcPr marL="100584" marR="100584" marT="50292" marB="50292" anchor="ctr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50" name="Page Number"/>
          <p:cNvSpPr txBox="1"/>
          <p:nvPr>
            <p:custDataLst>
              <p:tags r:id="rId3"/>
            </p:custDataLst>
          </p:nvPr>
        </p:nvSpPr>
        <p:spPr>
          <a:xfrm>
            <a:off x="9366948" y="7263477"/>
            <a:ext cx="15709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28</a:t>
            </a:r>
          </a:p>
        </p:txBody>
      </p:sp>
      <p:sp>
        <p:nvSpPr>
          <p:cNvPr id="51" name="Section Footer"/>
          <p:cNvSpPr txBox="1"/>
          <p:nvPr>
            <p:custDataLst>
              <p:tags r:id="rId4"/>
            </p:custDataLst>
          </p:nvPr>
        </p:nvSpPr>
        <p:spPr>
          <a:xfrm>
            <a:off x="531977" y="7094069"/>
            <a:ext cx="493083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l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El  Sistema de Emisión y Gestión del  Comprobante Fiscal Electrónico (CFE) • </a:t>
            </a:r>
          </a:p>
        </p:txBody>
      </p:sp>
      <p:grpSp>
        <p:nvGrpSpPr>
          <p:cNvPr id="83" name="Group 82"/>
          <p:cNvGrpSpPr/>
          <p:nvPr/>
        </p:nvGrpSpPr>
        <p:grpSpPr>
          <a:xfrm>
            <a:off x="852001" y="2139229"/>
            <a:ext cx="4432428" cy="4123235"/>
            <a:chOff x="871589" y="2715293"/>
            <a:chExt cx="4432428" cy="4123235"/>
          </a:xfrm>
        </p:grpSpPr>
        <p:sp>
          <p:nvSpPr>
            <p:cNvPr id="54" name="Flowchart: Alternate Process 53"/>
            <p:cNvSpPr/>
            <p:nvPr/>
          </p:nvSpPr>
          <p:spPr bwMode="ltGray">
            <a:xfrm>
              <a:off x="871589" y="2843216"/>
              <a:ext cx="1114422" cy="759025"/>
            </a:xfrm>
            <a:prstGeom prst="flowChartAlternateProcess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200" dirty="0" smtClean="0">
                  <a:solidFill>
                    <a:schemeClr val="bg1"/>
                  </a:solidFill>
                  <a:latin typeface="Georgia" pitchFamily="18" charset="0"/>
                </a:rPr>
                <a:t>2015</a:t>
              </a:r>
              <a:endParaRPr lang="es-ES" sz="2200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55" name="Flowchart: Alternate Process 54"/>
            <p:cNvSpPr/>
            <p:nvPr/>
          </p:nvSpPr>
          <p:spPr bwMode="ltGray">
            <a:xfrm>
              <a:off x="871589" y="3886200"/>
              <a:ext cx="1114422" cy="759025"/>
            </a:xfrm>
            <a:prstGeom prst="flowChartAlternateProcess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200" dirty="0" smtClean="0">
                  <a:solidFill>
                    <a:schemeClr val="bg1"/>
                  </a:solidFill>
                  <a:latin typeface="Georgia" pitchFamily="18" charset="0"/>
                </a:rPr>
                <a:t>2016</a:t>
              </a:r>
              <a:endParaRPr lang="es-ES" sz="2200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56" name="Flowchart: Alternate Process 55"/>
            <p:cNvSpPr/>
            <p:nvPr/>
          </p:nvSpPr>
          <p:spPr bwMode="ltGray">
            <a:xfrm>
              <a:off x="871589" y="4927375"/>
              <a:ext cx="1114422" cy="759025"/>
            </a:xfrm>
            <a:prstGeom prst="flowChartAlternateProcess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200" dirty="0" smtClean="0">
                  <a:solidFill>
                    <a:schemeClr val="bg1"/>
                  </a:solidFill>
                  <a:latin typeface="Georgia" pitchFamily="18" charset="0"/>
                </a:rPr>
                <a:t>2017</a:t>
              </a:r>
              <a:endParaRPr lang="es-ES" sz="2200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57" name="Flowchart: Alternate Process 56"/>
            <p:cNvSpPr/>
            <p:nvPr/>
          </p:nvSpPr>
          <p:spPr bwMode="ltGray">
            <a:xfrm>
              <a:off x="871589" y="5974432"/>
              <a:ext cx="1114422" cy="759025"/>
            </a:xfrm>
            <a:prstGeom prst="flowChartAlternateProcess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200" dirty="0" smtClean="0">
                  <a:solidFill>
                    <a:schemeClr val="bg1"/>
                  </a:solidFill>
                  <a:latin typeface="Georgia" pitchFamily="18" charset="0"/>
                </a:rPr>
                <a:t>2018</a:t>
              </a:r>
              <a:endParaRPr lang="es-ES" sz="2200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58" name="Flowchart: Alternate Process 57"/>
            <p:cNvSpPr/>
            <p:nvPr/>
          </p:nvSpPr>
          <p:spPr bwMode="ltGray">
            <a:xfrm>
              <a:off x="4438778" y="2715293"/>
              <a:ext cx="865239" cy="256507"/>
            </a:xfrm>
            <a:prstGeom prst="flowChartAlternateProcess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600" dirty="0" smtClean="0">
                  <a:solidFill>
                    <a:schemeClr val="bg1"/>
                  </a:solidFill>
                  <a:latin typeface="Georgia" pitchFamily="18" charset="0"/>
                </a:rPr>
                <a:t>Ventas</a:t>
              </a:r>
            </a:p>
          </p:txBody>
        </p:sp>
        <p:sp>
          <p:nvSpPr>
            <p:cNvPr id="72" name="Flowchart: Alternate Process 71"/>
            <p:cNvSpPr/>
            <p:nvPr/>
          </p:nvSpPr>
          <p:spPr bwMode="ltGray">
            <a:xfrm>
              <a:off x="4438778" y="3125637"/>
              <a:ext cx="865239" cy="256507"/>
            </a:xfrm>
            <a:prstGeom prst="flowChartAlternateProcess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600" dirty="0" smtClean="0">
                  <a:solidFill>
                    <a:schemeClr val="bg1"/>
                  </a:solidFill>
                  <a:latin typeface="Georgia" pitchFamily="18" charset="0"/>
                </a:rPr>
                <a:t>Ventas</a:t>
              </a:r>
            </a:p>
          </p:txBody>
        </p:sp>
        <p:sp>
          <p:nvSpPr>
            <p:cNvPr id="73" name="Flowchart: Alternate Process 72"/>
            <p:cNvSpPr/>
            <p:nvPr/>
          </p:nvSpPr>
          <p:spPr bwMode="ltGray">
            <a:xfrm>
              <a:off x="4438778" y="3485677"/>
              <a:ext cx="865239" cy="256507"/>
            </a:xfrm>
            <a:prstGeom prst="flowChartAlternateProcess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600" dirty="0" smtClean="0">
                  <a:solidFill>
                    <a:schemeClr val="bg1"/>
                  </a:solidFill>
                  <a:latin typeface="Georgia" pitchFamily="18" charset="0"/>
                </a:rPr>
                <a:t>Ventas</a:t>
              </a:r>
            </a:p>
          </p:txBody>
        </p:sp>
        <p:sp>
          <p:nvSpPr>
            <p:cNvPr id="74" name="Flowchart: Alternate Process 73"/>
            <p:cNvSpPr/>
            <p:nvPr/>
          </p:nvSpPr>
          <p:spPr bwMode="ltGray">
            <a:xfrm>
              <a:off x="4438778" y="3845717"/>
              <a:ext cx="865239" cy="256507"/>
            </a:xfrm>
            <a:prstGeom prst="flowChartAlternateProcess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600" dirty="0" smtClean="0">
                  <a:solidFill>
                    <a:schemeClr val="bg1"/>
                  </a:solidFill>
                  <a:latin typeface="Georgia" pitchFamily="18" charset="0"/>
                </a:rPr>
                <a:t>Ventas</a:t>
              </a:r>
            </a:p>
          </p:txBody>
        </p:sp>
        <p:sp>
          <p:nvSpPr>
            <p:cNvPr id="75" name="Flowchart: Alternate Process 74"/>
            <p:cNvSpPr/>
            <p:nvPr/>
          </p:nvSpPr>
          <p:spPr bwMode="ltGray">
            <a:xfrm>
              <a:off x="4438778" y="4205757"/>
              <a:ext cx="865239" cy="256507"/>
            </a:xfrm>
            <a:prstGeom prst="flowChartAlternateProcess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600" dirty="0" smtClean="0">
                  <a:solidFill>
                    <a:schemeClr val="bg1"/>
                  </a:solidFill>
                  <a:latin typeface="Georgia" pitchFamily="18" charset="0"/>
                </a:rPr>
                <a:t>Ventas</a:t>
              </a:r>
            </a:p>
          </p:txBody>
        </p:sp>
        <p:sp>
          <p:nvSpPr>
            <p:cNvPr id="76" name="Flowchart: Alternate Process 75"/>
            <p:cNvSpPr/>
            <p:nvPr/>
          </p:nvSpPr>
          <p:spPr bwMode="ltGray">
            <a:xfrm>
              <a:off x="4438778" y="4534272"/>
              <a:ext cx="865239" cy="256507"/>
            </a:xfrm>
            <a:prstGeom prst="flowChartAlternateProcess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600" dirty="0" smtClean="0">
                  <a:solidFill>
                    <a:schemeClr val="bg1"/>
                  </a:solidFill>
                  <a:latin typeface="Georgia" pitchFamily="18" charset="0"/>
                </a:rPr>
                <a:t>Ventas</a:t>
              </a:r>
            </a:p>
          </p:txBody>
        </p:sp>
        <p:sp>
          <p:nvSpPr>
            <p:cNvPr id="77" name="Flowchart: Alternate Process 76"/>
            <p:cNvSpPr/>
            <p:nvPr/>
          </p:nvSpPr>
          <p:spPr bwMode="ltGray">
            <a:xfrm>
              <a:off x="4438778" y="4853829"/>
              <a:ext cx="865239" cy="256507"/>
            </a:xfrm>
            <a:prstGeom prst="flowChartAlternateProcess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600" dirty="0" smtClean="0">
                  <a:solidFill>
                    <a:schemeClr val="bg1"/>
                  </a:solidFill>
                  <a:latin typeface="Georgia" pitchFamily="18" charset="0"/>
                </a:rPr>
                <a:t>Ventas</a:t>
              </a:r>
            </a:p>
          </p:txBody>
        </p:sp>
        <p:sp>
          <p:nvSpPr>
            <p:cNvPr id="78" name="Flowchart: Alternate Process 77"/>
            <p:cNvSpPr/>
            <p:nvPr/>
          </p:nvSpPr>
          <p:spPr bwMode="ltGray">
            <a:xfrm>
              <a:off x="4438778" y="5182344"/>
              <a:ext cx="865239" cy="256507"/>
            </a:xfrm>
            <a:prstGeom prst="flowChartAlternateProcess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600" dirty="0" smtClean="0">
                  <a:solidFill>
                    <a:schemeClr val="bg1"/>
                  </a:solidFill>
                  <a:latin typeface="Georgia" pitchFamily="18" charset="0"/>
                </a:rPr>
                <a:t>Ventas</a:t>
              </a:r>
            </a:p>
          </p:txBody>
        </p:sp>
        <p:sp>
          <p:nvSpPr>
            <p:cNvPr id="79" name="Flowchart: Alternate Process 78"/>
            <p:cNvSpPr/>
            <p:nvPr/>
          </p:nvSpPr>
          <p:spPr bwMode="ltGray">
            <a:xfrm>
              <a:off x="4438778" y="5542384"/>
              <a:ext cx="865239" cy="256507"/>
            </a:xfrm>
            <a:prstGeom prst="flowChartAlternateProcess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600" dirty="0" smtClean="0">
                  <a:solidFill>
                    <a:schemeClr val="bg1"/>
                  </a:solidFill>
                  <a:latin typeface="Georgia" pitchFamily="18" charset="0"/>
                </a:rPr>
                <a:t>Ventas</a:t>
              </a:r>
            </a:p>
          </p:txBody>
        </p:sp>
        <p:sp>
          <p:nvSpPr>
            <p:cNvPr id="80" name="Flowchart: Alternate Process 79"/>
            <p:cNvSpPr/>
            <p:nvPr/>
          </p:nvSpPr>
          <p:spPr bwMode="ltGray">
            <a:xfrm>
              <a:off x="4438778" y="5902424"/>
              <a:ext cx="865239" cy="256507"/>
            </a:xfrm>
            <a:prstGeom prst="flowChartAlternateProcess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600" dirty="0" smtClean="0">
                  <a:solidFill>
                    <a:schemeClr val="bg1"/>
                  </a:solidFill>
                  <a:latin typeface="Georgia" pitchFamily="18" charset="0"/>
                </a:rPr>
                <a:t>Ventas</a:t>
              </a:r>
            </a:p>
          </p:txBody>
        </p:sp>
        <p:sp>
          <p:nvSpPr>
            <p:cNvPr id="81" name="Flowchart: Alternate Process 80"/>
            <p:cNvSpPr/>
            <p:nvPr/>
          </p:nvSpPr>
          <p:spPr bwMode="ltGray">
            <a:xfrm>
              <a:off x="4438778" y="6221981"/>
              <a:ext cx="865239" cy="256507"/>
            </a:xfrm>
            <a:prstGeom prst="flowChartAlternateProcess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600" dirty="0" smtClean="0">
                  <a:solidFill>
                    <a:schemeClr val="bg1"/>
                  </a:solidFill>
                  <a:latin typeface="Georgia" pitchFamily="18" charset="0"/>
                </a:rPr>
                <a:t>Ventas</a:t>
              </a:r>
            </a:p>
          </p:txBody>
        </p:sp>
        <p:sp>
          <p:nvSpPr>
            <p:cNvPr id="82" name="Flowchart: Alternate Process 81"/>
            <p:cNvSpPr/>
            <p:nvPr/>
          </p:nvSpPr>
          <p:spPr bwMode="ltGray">
            <a:xfrm>
              <a:off x="4438778" y="6582021"/>
              <a:ext cx="865239" cy="256507"/>
            </a:xfrm>
            <a:prstGeom prst="flowChartAlternateProcess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600" dirty="0" smtClean="0">
                  <a:solidFill>
                    <a:schemeClr val="bg1"/>
                  </a:solidFill>
                  <a:latin typeface="Georgia" pitchFamily="18" charset="0"/>
                </a:rPr>
                <a:t>Ventas</a:t>
              </a:r>
            </a:p>
          </p:txBody>
        </p:sp>
      </p:grpSp>
      <p:sp>
        <p:nvSpPr>
          <p:cNvPr id="70" name="Content Placeholder 2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30352" y="2878088"/>
            <a:ext cx="8997696" cy="441655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-305647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Tx/>
              <a:buFontTx/>
              <a:buNone/>
              <a:tabLst/>
              <a:defRPr sz="20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305647" indent="-305647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Font typeface="Georgia" pitchFamily="18" charset="0"/>
              <a:buChar char="•"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611295" indent="-305647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Font typeface="Georgia" pitchFamily="18" charset="0"/>
              <a:buChar char="-"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916942" indent="-305647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Font typeface="Georgia" pitchFamily="18" charset="0"/>
              <a:buChar char="◦"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1222589" indent="-305647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Font typeface="Georgia" pitchFamily="18" charset="0"/>
              <a:buChar char="›"/>
              <a:defRPr sz="20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305647" marR="0" indent="-305647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+mj-lt"/>
              <a:buAutoNum type="arabicPeriod"/>
              <a:tabLst/>
              <a:defRPr sz="20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6pPr>
            <a:lvl7pPr marL="611295" indent="-305647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lphaLcPeriod"/>
              <a:defRPr sz="20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7pPr>
            <a:lvl8pPr marL="916942" indent="-305647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LcPeriod"/>
              <a:defRPr sz="20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8pPr>
            <a:lvl9pPr marL="0" indent="-305647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itchFamily="34" charset="0"/>
              <a:buNone/>
              <a:defRPr sz="2000" b="1" kern="1200" baseline="0">
                <a:solidFill>
                  <a:schemeClr val="tx2"/>
                </a:solidFill>
                <a:latin typeface="Georgia" pitchFamily="18" charset="0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endParaRPr lang="es-ES" dirty="0" smtClean="0"/>
          </a:p>
          <a:p>
            <a:pPr>
              <a:buFont typeface="Arial" panose="020B0604020202020204" pitchFamily="34" charset="0"/>
              <a:buChar char="•"/>
            </a:pPr>
            <a:endParaRPr lang="es-ES" dirty="0" smtClean="0"/>
          </a:p>
          <a:p>
            <a:pPr>
              <a:buFont typeface="Arial" panose="020B0604020202020204" pitchFamily="34" charset="0"/>
              <a:buChar char="•"/>
            </a:pPr>
            <a:endParaRPr lang="es-ES" dirty="0" smtClean="0"/>
          </a:p>
          <a:p>
            <a:pPr>
              <a:buFont typeface="Arial" panose="020B0604020202020204" pitchFamily="34" charset="0"/>
              <a:buChar char="•"/>
            </a:pPr>
            <a:endParaRPr lang="es-ES" dirty="0" smtClean="0"/>
          </a:p>
          <a:p>
            <a:pPr>
              <a:buFont typeface="Arial" panose="020B0604020202020204" pitchFamily="34" charset="0"/>
              <a:buChar char="•"/>
            </a:pPr>
            <a:endParaRPr lang="es-ES" dirty="0" smtClean="0"/>
          </a:p>
          <a:p>
            <a:pPr>
              <a:buFont typeface="Arial" panose="020B0604020202020204" pitchFamily="34" charset="0"/>
              <a:buChar char="•"/>
            </a:pPr>
            <a:endParaRPr lang="es-ES" dirty="0" smtClean="0"/>
          </a:p>
          <a:p>
            <a:pPr>
              <a:buFont typeface="Arial" panose="020B0604020202020204" pitchFamily="34" charset="0"/>
              <a:buChar char="•"/>
            </a:pPr>
            <a:endParaRPr lang="es-ES" dirty="0" smtClean="0"/>
          </a:p>
          <a:p>
            <a:pPr>
              <a:buFont typeface="Arial" panose="020B0604020202020204" pitchFamily="34" charset="0"/>
              <a:buChar char="•"/>
            </a:pPr>
            <a:endParaRPr lang="es-E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s-ES" sz="1400" dirty="0" smtClean="0"/>
              <a:t>Los contribuyentes que superen las 305.000 UI de ventas a partir del año 2019 tendrán 6 meses para postularse a partir del cierre del ejercicio fiscal.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sz="1400" dirty="0" smtClean="0"/>
              <a:t>La cotización de la UI a utilizar es la del 1° de enero de cada año.</a:t>
            </a:r>
          </a:p>
          <a:p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xmlns="" val="1277564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2"/>
            </p:custDataLst>
          </p:nvPr>
        </p:nvGrpSpPr>
        <p:grpSpPr>
          <a:xfrm>
            <a:off x="530351" y="685800"/>
            <a:ext cx="8997696" cy="6711696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813">
                <a:defRPr/>
              </a:pPr>
              <a:endParaRPr lang="es-ES" dirty="0"/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813">
                <a:defRPr/>
              </a:pPr>
              <a:endParaRPr lang="es-ES" dirty="0"/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801688">
                <a:buSzPct val="90000"/>
                <a:defRPr/>
              </a:pPr>
              <a:endParaRPr lang="es-ES" sz="1400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143000"/>
            <a:ext cx="8997696" cy="582960"/>
          </a:xfrm>
        </p:spPr>
        <p:txBody>
          <a:bodyPr/>
          <a:lstStyle/>
          <a:p>
            <a:r>
              <a:rPr lang="es-ES" sz="2800" dirty="0" smtClean="0"/>
              <a:t>Consideraciones generales del régimen de CFE</a:t>
            </a:r>
            <a:endParaRPr lang="es-ES" sz="2800" dirty="0"/>
          </a:p>
        </p:txBody>
      </p:sp>
      <p:sp>
        <p:nvSpPr>
          <p:cNvPr id="53" name="Page Number"/>
          <p:cNvSpPr txBox="1"/>
          <p:nvPr>
            <p:custDataLst>
              <p:tags r:id="rId3"/>
            </p:custDataLst>
          </p:nvPr>
        </p:nvSpPr>
        <p:spPr>
          <a:xfrm>
            <a:off x="9445495" y="7263476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2</a:t>
            </a:r>
          </a:p>
        </p:txBody>
      </p:sp>
      <p:sp>
        <p:nvSpPr>
          <p:cNvPr id="54" name="Section Footer"/>
          <p:cNvSpPr txBox="1"/>
          <p:nvPr>
            <p:custDataLst>
              <p:tags r:id="rId4"/>
            </p:custDataLst>
          </p:nvPr>
        </p:nvSpPr>
        <p:spPr>
          <a:xfrm>
            <a:off x="531976" y="7094069"/>
            <a:ext cx="493083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l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El  Sistema de Emisión y Gestión del  Comprobante Fiscal Electrónico (CFE) •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  <p:custDataLst>
              <p:tags r:id="rId5"/>
            </p:custDataLst>
          </p:nvPr>
        </p:nvSpPr>
        <p:spPr>
          <a:xfrm>
            <a:off x="624187" y="1844436"/>
            <a:ext cx="8799060" cy="1393692"/>
          </a:xfrm>
          <a:solidFill>
            <a:schemeClr val="accent2"/>
          </a:solidFill>
        </p:spPr>
        <p:txBody>
          <a:bodyPr lIns="108000" tIns="108000" rIns="108000" bIns="108000"/>
          <a:lstStyle/>
          <a:p>
            <a:r>
              <a:rPr lang="es-ES" dirty="0" smtClean="0">
                <a:solidFill>
                  <a:schemeClr val="bg2"/>
                </a:solidFill>
              </a:rPr>
              <a:t>El Comprobante Fiscal Electrónico (CFE)  es el documento generado y firmado electrónicamente por un emisor electrónico, que produce efectos tributarios y cuyo formato está establecido por la Dirección General Impositiva (DGI).</a:t>
            </a:r>
            <a:endParaRPr lang="es-ES" dirty="0">
              <a:solidFill>
                <a:schemeClr val="bg2"/>
              </a:solidFill>
            </a:endParaRPr>
          </a:p>
        </p:txBody>
      </p:sp>
      <p:sp>
        <p:nvSpPr>
          <p:cNvPr id="61" name="Content Placeholder 2"/>
          <p:cNvSpPr txBox="1">
            <a:spLocks/>
          </p:cNvSpPr>
          <p:nvPr/>
        </p:nvSpPr>
        <p:spPr>
          <a:xfrm>
            <a:off x="521209" y="3382144"/>
            <a:ext cx="9002834" cy="3138249"/>
          </a:xfrm>
          <a:prstGeom prst="rect">
            <a:avLst/>
          </a:prstGeom>
        </p:spPr>
        <p:txBody>
          <a:bodyPr/>
          <a:lstStyle>
            <a:lvl1pPr marL="0" marR="0" indent="-305647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Tx/>
              <a:buFontTx/>
              <a:buNone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305647" indent="-305647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Font typeface="Georgia" pitchFamily="18" charset="0"/>
              <a:buChar char="•"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611295" indent="-305647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Font typeface="Georgia" pitchFamily="18" charset="0"/>
              <a:buChar char="-"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916942" indent="-305647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Font typeface="Georgia" pitchFamily="18" charset="0"/>
              <a:buChar char="◦"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1222589" indent="-305647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Font typeface="Georgia" pitchFamily="18" charset="0"/>
              <a:buChar char="›"/>
              <a:defRPr sz="20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305647" marR="0" indent="-305647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+mj-lt"/>
              <a:buAutoNum type="arabicPeriod"/>
              <a:tabLst/>
              <a:defRPr sz="20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6pPr>
            <a:lvl7pPr marL="611295" indent="-305647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lphaLcPeriod"/>
              <a:defRPr sz="20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7pPr>
            <a:lvl8pPr marL="916942" indent="-305647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LcPeriod"/>
              <a:defRPr sz="20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8pPr>
            <a:lvl9pPr marL="0" indent="-305647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itchFamily="34" charset="0"/>
              <a:buNone/>
              <a:defRPr sz="2000" b="1" kern="1200" baseline="0">
                <a:solidFill>
                  <a:schemeClr val="tx2"/>
                </a:solidFill>
                <a:latin typeface="Georgia" pitchFamily="18" charset="0"/>
                <a:ea typeface="+mn-ea"/>
                <a:cs typeface="+mn-cs"/>
              </a:defRPr>
            </a:lvl9pPr>
          </a:lstStyle>
          <a:p>
            <a:pPr marL="177800" indent="-177800">
              <a:spcAft>
                <a:spcPts val="900"/>
              </a:spcAft>
              <a:buFont typeface="Arial" pitchFamily="34" charset="0"/>
              <a:buChar char="•"/>
              <a:defRPr/>
            </a:pPr>
            <a:r>
              <a:rPr lang="es-ES" dirty="0" smtClean="0"/>
              <a:t>No conviven, respecto del emisor, los sistemas tradicional y el de CFE.</a:t>
            </a:r>
          </a:p>
          <a:p>
            <a:pPr marL="177800" indent="-177800">
              <a:spcAft>
                <a:spcPts val="900"/>
              </a:spcAft>
              <a:buFont typeface="Arial" pitchFamily="34" charset="0"/>
              <a:buChar char="•"/>
              <a:defRPr/>
            </a:pPr>
            <a:r>
              <a:rPr lang="es-ES" dirty="0" smtClean="0"/>
              <a:t>Los CFE tendrán la misma validez y efectos jurídicos que los documentos tradicionales.</a:t>
            </a:r>
          </a:p>
          <a:p>
            <a:pPr marL="177800" indent="-177800">
              <a:spcAft>
                <a:spcPts val="900"/>
              </a:spcAft>
              <a:buFont typeface="Arial" pitchFamily="34" charset="0"/>
              <a:buChar char="•"/>
              <a:defRPr/>
            </a:pPr>
            <a:r>
              <a:rPr lang="es-ES" dirty="0" smtClean="0"/>
              <a:t>Incorporación preceptiva en función de nivel de ventas / opcional.</a:t>
            </a:r>
          </a:p>
          <a:p>
            <a:pPr marL="177800" indent="-177800">
              <a:spcAft>
                <a:spcPts val="900"/>
              </a:spcAft>
              <a:buFont typeface="Arial" pitchFamily="34" charset="0"/>
              <a:buChar char="•"/>
              <a:defRPr/>
            </a:pPr>
            <a:r>
              <a:rPr lang="es-ES" dirty="0" smtClean="0"/>
              <a:t>Obligación de conservar a los CFE en forma electrónica por el plazo de prescripción de los tributos.</a:t>
            </a:r>
          </a:p>
          <a:p>
            <a:pPr marL="177800" indent="-177800">
              <a:spcAft>
                <a:spcPts val="900"/>
              </a:spcAft>
              <a:buFont typeface="Arial" pitchFamily="34" charset="0"/>
              <a:buChar char="•"/>
              <a:defRPr/>
            </a:pPr>
            <a:r>
              <a:rPr lang="es-ES" dirty="0" smtClean="0"/>
              <a:t>Remisión al régimen general de documentación en lo no previsto específicamente.</a:t>
            </a:r>
          </a:p>
          <a:p>
            <a:endParaRPr lang="es-E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1"/>
            </p:custDataLst>
          </p:nvPr>
        </p:nvGrpSpPr>
        <p:grpSpPr>
          <a:xfrm>
            <a:off x="530352" y="685800"/>
            <a:ext cx="8997696" cy="6711696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813">
                <a:defRPr/>
              </a:pPr>
              <a:endParaRPr lang="es-ES" dirty="0"/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813">
                <a:defRPr/>
              </a:pPr>
              <a:endParaRPr lang="es-ES" dirty="0"/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801688">
                <a:buSzPct val="90000"/>
                <a:defRPr/>
              </a:pPr>
              <a:endParaRPr lang="es-ES" sz="1400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143000"/>
            <a:ext cx="8997696" cy="726976"/>
          </a:xfrm>
        </p:spPr>
        <p:txBody>
          <a:bodyPr/>
          <a:lstStyle/>
          <a:p>
            <a:r>
              <a:rPr lang="es-ES" sz="2800" dirty="0" smtClean="0"/>
              <a:t>Características de la representación impresa</a:t>
            </a:r>
            <a:endParaRPr lang="es-E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  <p:custDataLst>
              <p:tags r:id="rId2"/>
            </p:custDataLst>
          </p:nvPr>
        </p:nvSpPr>
        <p:spPr>
          <a:xfrm>
            <a:off x="530352" y="1960210"/>
            <a:ext cx="8997696" cy="441655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 smtClean="0"/>
              <a:t>Existe un formato expresamente definido a partir del XML .</a:t>
            </a:r>
          </a:p>
          <a:p>
            <a:pPr marL="358775" indent="-358775">
              <a:buFont typeface="Arial" panose="020B0604020202020204" pitchFamily="34" charset="0"/>
              <a:buChar char="•"/>
              <a:tabLst>
                <a:tab pos="358775" algn="l"/>
                <a:tab pos="804863" algn="l"/>
              </a:tabLst>
            </a:pPr>
            <a:r>
              <a:rPr lang="es-ES" dirty="0" smtClean="0"/>
              <a:t>Se establecieron datos y atributos que obligatoriamente deben aparecer en la representación impresa.</a:t>
            </a:r>
          </a:p>
          <a:p>
            <a:pPr marL="68580" indent="-342900">
              <a:buFont typeface="Arial" panose="020B0604020202020204" pitchFamily="34" charset="0"/>
              <a:buChar char="•"/>
              <a:tabLst>
                <a:tab pos="358775" algn="l"/>
              </a:tabLst>
            </a:pPr>
            <a:r>
              <a:rPr lang="es-ES" dirty="0" smtClean="0"/>
              <a:t>Esta prevista la zona de Adenda, que podrá contener información que las   	partes necesitan, pero que no será informada a DGI. </a:t>
            </a:r>
          </a:p>
          <a:p>
            <a:pPr marL="68580" indent="-342900">
              <a:buFont typeface="Arial" panose="020B0604020202020204" pitchFamily="34" charset="0"/>
              <a:buChar char="•"/>
            </a:pPr>
            <a:r>
              <a:rPr lang="es-ES" dirty="0" smtClean="0"/>
              <a:t>Se podrá imprimir en varias hojas.</a:t>
            </a:r>
          </a:p>
          <a:p>
            <a:pPr marL="68580" indent="-342900">
              <a:buFont typeface="Arial" panose="020B0604020202020204" pitchFamily="34" charset="0"/>
              <a:buChar char="•"/>
            </a:pPr>
            <a:r>
              <a:rPr lang="es-ES" dirty="0" smtClean="0"/>
              <a:t>Se podrá reimprimir sin limitaciones.</a:t>
            </a:r>
          </a:p>
          <a:p>
            <a:pPr marL="68580" indent="-342900">
              <a:buFont typeface="Arial" panose="020B0604020202020204" pitchFamily="34" charset="0"/>
              <a:buChar char="•"/>
            </a:pPr>
            <a:r>
              <a:rPr lang="es-ES" dirty="0" smtClean="0"/>
              <a:t>Se erradican las “vías”.</a:t>
            </a:r>
          </a:p>
          <a:p>
            <a:pPr marL="68580" indent="-342900">
              <a:buFont typeface="Arial" panose="020B0604020202020204" pitchFamily="34" charset="0"/>
              <a:buChar char="•"/>
            </a:pPr>
            <a:r>
              <a:rPr lang="es-ES" dirty="0" smtClean="0"/>
              <a:t>Sello digital (código QR).</a:t>
            </a:r>
          </a:p>
          <a:p>
            <a:pPr marL="68580" indent="-342900">
              <a:buFont typeface="Arial" panose="020B0604020202020204" pitchFamily="34" charset="0"/>
              <a:buChar char="•"/>
            </a:pPr>
            <a:r>
              <a:rPr lang="es-ES" dirty="0" smtClean="0"/>
              <a:t>Se  establecen características del papel y de la impresión.</a:t>
            </a:r>
          </a:p>
          <a:p>
            <a:pPr marL="68580" indent="-342900">
              <a:buFont typeface="Arial" panose="020B0604020202020204" pitchFamily="34" charset="0"/>
              <a:buChar char="•"/>
            </a:pPr>
            <a:r>
              <a:rPr lang="es-ES" dirty="0" smtClean="0"/>
              <a:t>Se incluye la forma de pago y el tipo de cambio utilizado.</a:t>
            </a:r>
          </a:p>
          <a:p>
            <a:pPr marL="68580" indent="-342900">
              <a:buFont typeface="Arial" panose="020B0604020202020204" pitchFamily="34" charset="0"/>
              <a:buChar char="•"/>
            </a:pPr>
            <a:endParaRPr lang="es-ES" dirty="0" smtClean="0"/>
          </a:p>
          <a:p>
            <a:endParaRPr lang="es-ES" dirty="0"/>
          </a:p>
        </p:txBody>
      </p:sp>
      <p:sp>
        <p:nvSpPr>
          <p:cNvPr id="50" name="Page Number"/>
          <p:cNvSpPr txBox="1"/>
          <p:nvPr>
            <p:custDataLst>
              <p:tags r:id="rId3"/>
            </p:custDataLst>
          </p:nvPr>
        </p:nvSpPr>
        <p:spPr>
          <a:xfrm>
            <a:off x="9366949" y="7263477"/>
            <a:ext cx="15709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24</a:t>
            </a:r>
          </a:p>
        </p:txBody>
      </p:sp>
      <p:sp>
        <p:nvSpPr>
          <p:cNvPr id="51" name="Section Footer"/>
          <p:cNvSpPr txBox="1"/>
          <p:nvPr>
            <p:custDataLst>
              <p:tags r:id="rId4"/>
            </p:custDataLst>
          </p:nvPr>
        </p:nvSpPr>
        <p:spPr>
          <a:xfrm>
            <a:off x="531977" y="7094069"/>
            <a:ext cx="493083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l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El  Sistema de Emisión y Gestión del  Comprobante Fiscal Electrónico (CFE) • </a:t>
            </a:r>
          </a:p>
        </p:txBody>
      </p:sp>
      <p:pic>
        <p:nvPicPr>
          <p:cNvPr id="53" name="Picture 5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07307" y="4805611"/>
            <a:ext cx="1820741" cy="1820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4971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id" hidden="1"/>
          <p:cNvGrpSpPr/>
          <p:nvPr>
            <p:custDataLst>
              <p:tags r:id="rId1"/>
            </p:custDataLst>
          </p:nvPr>
        </p:nvGrpSpPr>
        <p:grpSpPr>
          <a:xfrm>
            <a:off x="530352" y="685800"/>
            <a:ext cx="8997696" cy="6711696"/>
            <a:chOff x="530352" y="685800"/>
            <a:chExt cx="8997696" cy="6711696"/>
          </a:xfrm>
        </p:grpSpPr>
        <p:sp>
          <p:nvSpPr>
            <p:cNvPr id="16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813">
                <a:defRPr/>
              </a:pPr>
              <a:endParaRPr lang="es-ES" dirty="0"/>
            </a:p>
          </p:txBody>
        </p:sp>
        <p:sp>
          <p:nvSpPr>
            <p:cNvPr id="17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813">
                <a:defRPr/>
              </a:pPr>
              <a:endParaRPr lang="es-ES" dirty="0"/>
            </a:p>
          </p:txBody>
        </p:sp>
        <p:sp>
          <p:nvSpPr>
            <p:cNvPr id="18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801688">
                <a:buSzPct val="90000"/>
                <a:defRPr/>
              </a:pPr>
              <a:endParaRPr lang="es-ES" sz="1400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19" name="Group 600" hidden="1"/>
            <p:cNvGrpSpPr/>
            <p:nvPr/>
          </p:nvGrpSpPr>
          <p:grpSpPr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55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56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57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58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59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60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20" name="Group 500" hidden="1"/>
            <p:cNvGrpSpPr/>
            <p:nvPr/>
          </p:nvGrpSpPr>
          <p:grpSpPr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49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50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51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52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53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54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21" name="Group 400" hidden="1"/>
            <p:cNvGrpSpPr/>
            <p:nvPr/>
          </p:nvGrpSpPr>
          <p:grpSpPr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43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4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5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6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7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8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22" name="Group 300" hidden="1"/>
            <p:cNvGrpSpPr/>
            <p:nvPr/>
          </p:nvGrpSpPr>
          <p:grpSpPr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37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8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9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0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1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2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23" name="Group 200" hidden="1"/>
            <p:cNvGrpSpPr/>
            <p:nvPr/>
          </p:nvGrpSpPr>
          <p:grpSpPr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31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2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3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4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5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6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24" name="Group 100" hidden="1"/>
            <p:cNvGrpSpPr/>
            <p:nvPr/>
          </p:nvGrpSpPr>
          <p:grpSpPr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25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6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7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8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9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0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688" y="1074380"/>
            <a:ext cx="9217024" cy="574964"/>
          </a:xfrm>
        </p:spPr>
        <p:txBody>
          <a:bodyPr/>
          <a:lstStyle/>
          <a:p>
            <a:r>
              <a:rPr lang="es-ES" sz="2800" i="1" dirty="0" smtClean="0"/>
              <a:t>Proceso de Implem</a:t>
            </a:r>
            <a:r>
              <a:rPr lang="es-ES" sz="2800" dirty="0"/>
              <a:t>entación – Sistema Tradicional</a:t>
            </a:r>
            <a:endParaRPr lang="es-ES" sz="2800" i="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  <p:custDataLst>
              <p:tags r:id="rId2"/>
            </p:custDataLst>
          </p:nvPr>
        </p:nvSpPr>
        <p:spPr/>
        <p:txBody>
          <a:bodyPr/>
          <a:lstStyle/>
          <a:p>
            <a:endParaRPr lang="es-ES" dirty="0" smtClean="0">
              <a:solidFill>
                <a:schemeClr val="bg1">
                  <a:lumMod val="85000"/>
                </a:schemeClr>
              </a:solidFill>
            </a:endParaRPr>
          </a:p>
          <a:p>
            <a:endParaRPr lang="es-ES" dirty="0" smtClean="0">
              <a:solidFill>
                <a:schemeClr val="bg1">
                  <a:lumMod val="85000"/>
                </a:schemeClr>
              </a:solidFill>
            </a:endParaRPr>
          </a:p>
          <a:p>
            <a:pPr lvl="1"/>
            <a:r>
              <a:rPr lang="es-ES" sz="1800" dirty="0" smtClean="0"/>
              <a:t>Se </a:t>
            </a:r>
            <a:r>
              <a:rPr lang="es-ES" sz="1800" dirty="0"/>
              <a:t>deben enviar 50 </a:t>
            </a:r>
            <a:r>
              <a:rPr lang="es-ES" sz="1800" dirty="0" err="1"/>
              <a:t>CFEs</a:t>
            </a:r>
            <a:r>
              <a:rPr lang="es-ES" sz="1800" dirty="0"/>
              <a:t> de prueba de cada tipo en forma de prueba</a:t>
            </a:r>
            <a:r>
              <a:rPr lang="es-ES" sz="1800" dirty="0" smtClean="0"/>
              <a:t>.</a:t>
            </a:r>
            <a:endParaRPr lang="es-ES" sz="1800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4"/>
          </p:nvPr>
        </p:nvSpPr>
        <p:spPr>
          <a:xfrm>
            <a:off x="3592909" y="1986282"/>
            <a:ext cx="2849880" cy="5008879"/>
          </a:xfrm>
        </p:spPr>
        <p:txBody>
          <a:bodyPr/>
          <a:lstStyle/>
          <a:p>
            <a:endParaRPr lang="es-ES" dirty="0" smtClean="0">
              <a:solidFill>
                <a:schemeClr val="bg1">
                  <a:lumMod val="85000"/>
                </a:schemeClr>
              </a:solidFill>
            </a:endParaRPr>
          </a:p>
          <a:p>
            <a:endParaRPr lang="es-ES" dirty="0" smtClean="0">
              <a:solidFill>
                <a:schemeClr val="bg1">
                  <a:lumMod val="85000"/>
                </a:schemeClr>
              </a:solidFill>
            </a:endParaRPr>
          </a:p>
          <a:p>
            <a:pPr lvl="1"/>
            <a:r>
              <a:rPr lang="es-ES" sz="1800" b="1" dirty="0">
                <a:solidFill>
                  <a:schemeClr val="accent2"/>
                </a:solidFill>
              </a:rPr>
              <a:t>6 meses </a:t>
            </a:r>
            <a:r>
              <a:rPr lang="es-ES" sz="1800" b="1" dirty="0" smtClean="0">
                <a:solidFill>
                  <a:schemeClr val="accent2"/>
                </a:solidFill>
              </a:rPr>
              <a:t>máximo /4 meses máximo en caso de sistema simplificado. </a:t>
            </a:r>
            <a:r>
              <a:rPr lang="es-ES" sz="1800" dirty="0"/>
              <a:t>para obtener la Homologación.</a:t>
            </a:r>
          </a:p>
          <a:p>
            <a:pPr lvl="1"/>
            <a:r>
              <a:rPr lang="es-ES" sz="1800" dirty="0"/>
              <a:t>Se deben realizar pruebas completas con la DGI de la solución implementada.</a:t>
            </a:r>
          </a:p>
          <a:p>
            <a:pPr lvl="1"/>
            <a:r>
              <a:rPr lang="es-ES" sz="1800" dirty="0"/>
              <a:t>Concluye con la comunicación de la Homologación por parte de la DGI.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quarter" idx="15"/>
          </p:nvPr>
        </p:nvSpPr>
        <p:spPr>
          <a:xfrm>
            <a:off x="6598805" y="1986282"/>
            <a:ext cx="2849880" cy="5008879"/>
          </a:xfrm>
        </p:spPr>
        <p:txBody>
          <a:bodyPr/>
          <a:lstStyle/>
          <a:p>
            <a:endParaRPr lang="es-ES" dirty="0" smtClean="0">
              <a:solidFill>
                <a:schemeClr val="tx2"/>
              </a:solidFill>
            </a:endParaRPr>
          </a:p>
          <a:p>
            <a:endParaRPr lang="es-ES" dirty="0" smtClean="0">
              <a:solidFill>
                <a:schemeClr val="tx2"/>
              </a:solidFill>
            </a:endParaRPr>
          </a:p>
          <a:p>
            <a:pPr lvl="1"/>
            <a:r>
              <a:rPr lang="es-ES" sz="1800" dirty="0" smtClean="0"/>
              <a:t>Receptor electrónico desde el día 1.</a:t>
            </a:r>
          </a:p>
          <a:p>
            <a:pPr lvl="1"/>
            <a:r>
              <a:rPr lang="es-ES" sz="1800" dirty="0" smtClean="0"/>
              <a:t>Se tienen </a:t>
            </a:r>
            <a:r>
              <a:rPr lang="es-ES" sz="1800" b="1" dirty="0" smtClean="0">
                <a:solidFill>
                  <a:schemeClr val="accent2"/>
                </a:solidFill>
              </a:rPr>
              <a:t>4 meses </a:t>
            </a:r>
            <a:r>
              <a:rPr lang="es-ES" sz="1800" dirty="0" smtClean="0"/>
              <a:t>adicionales para concluir el proceso y comenzar a emitir los CFE.</a:t>
            </a:r>
            <a:endParaRPr lang="es-ES" sz="1800" dirty="0"/>
          </a:p>
        </p:txBody>
      </p:sp>
      <p:sp>
        <p:nvSpPr>
          <p:cNvPr id="9" name="Pentagon 8"/>
          <p:cNvSpPr/>
          <p:nvPr/>
        </p:nvSpPr>
        <p:spPr bwMode="gray">
          <a:xfrm>
            <a:off x="586740" y="1986280"/>
            <a:ext cx="2858612" cy="594175"/>
          </a:xfrm>
          <a:prstGeom prst="homePlate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rtlCol="0" anchor="ctr"/>
          <a:lstStyle/>
          <a:p>
            <a:r>
              <a:rPr lang="es-ES" dirty="0" smtClean="0">
                <a:solidFill>
                  <a:srgbClr val="FFFFFF"/>
                </a:solidFill>
                <a:latin typeface="Georgia" pitchFamily="18" charset="0"/>
              </a:rPr>
              <a:t>Postulación	</a:t>
            </a:r>
            <a:endParaRPr lang="es-ES" dirty="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11" name="Pentagon 10"/>
          <p:cNvSpPr/>
          <p:nvPr/>
        </p:nvSpPr>
        <p:spPr bwMode="gray">
          <a:xfrm>
            <a:off x="6598805" y="1986280"/>
            <a:ext cx="2858612" cy="594175"/>
          </a:xfrm>
          <a:prstGeom prst="homePlate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rtlCol="0" anchor="ctr"/>
          <a:lstStyle/>
          <a:p>
            <a:r>
              <a:rPr lang="es-ES" dirty="0" smtClean="0">
                <a:solidFill>
                  <a:srgbClr val="FFFFFF"/>
                </a:solidFill>
                <a:latin typeface="Georgia" pitchFamily="18" charset="0"/>
              </a:rPr>
              <a:t>Salida en Producción</a:t>
            </a:r>
            <a:endParaRPr lang="es-ES" dirty="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13" name="Pentagon 12"/>
          <p:cNvSpPr/>
          <p:nvPr/>
        </p:nvSpPr>
        <p:spPr bwMode="gray">
          <a:xfrm>
            <a:off x="3592909" y="1986280"/>
            <a:ext cx="2858612" cy="594175"/>
          </a:xfrm>
          <a:prstGeom prst="homePlate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rtlCol="0" anchor="ctr"/>
          <a:lstStyle/>
          <a:p>
            <a:r>
              <a:rPr lang="es-ES" dirty="0" smtClean="0">
                <a:solidFill>
                  <a:srgbClr val="FFFFFF"/>
                </a:solidFill>
                <a:latin typeface="Georgia" pitchFamily="18" charset="0"/>
              </a:rPr>
              <a:t>Homologación</a:t>
            </a:r>
            <a:endParaRPr lang="es-ES" dirty="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61" name="Page Number"/>
          <p:cNvSpPr txBox="1"/>
          <p:nvPr>
            <p:custDataLst>
              <p:tags r:id="rId3"/>
            </p:custDataLst>
          </p:nvPr>
        </p:nvSpPr>
        <p:spPr>
          <a:xfrm>
            <a:off x="9366949" y="7263477"/>
            <a:ext cx="15709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34</a:t>
            </a:r>
          </a:p>
        </p:txBody>
      </p:sp>
      <p:sp>
        <p:nvSpPr>
          <p:cNvPr id="62" name="Section Footer"/>
          <p:cNvSpPr txBox="1"/>
          <p:nvPr>
            <p:custDataLst>
              <p:tags r:id="rId4"/>
            </p:custDataLst>
          </p:nvPr>
        </p:nvSpPr>
        <p:spPr>
          <a:xfrm>
            <a:off x="531977" y="7094069"/>
            <a:ext cx="493083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l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El  Sistema de Emisión y Gestión del  Comprobante Fiscal Electrónico (CFE) • </a:t>
            </a:r>
          </a:p>
        </p:txBody>
      </p:sp>
    </p:spTree>
    <p:extLst>
      <p:ext uri="{BB962C8B-B14F-4D97-AF65-F5344CB8AC3E}">
        <p14:creationId xmlns:p14="http://schemas.microsoft.com/office/powerpoint/2010/main" xmlns="" val="10296262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2"/>
            </p:custDataLst>
          </p:nvPr>
        </p:nvGrpSpPr>
        <p:grpSpPr>
          <a:xfrm>
            <a:off x="530352" y="685800"/>
            <a:ext cx="8997696" cy="6711696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813">
                <a:defRPr/>
              </a:pPr>
              <a:endParaRPr lang="es-ES" dirty="0"/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813">
                <a:defRPr/>
              </a:pPr>
              <a:endParaRPr lang="es-ES" dirty="0"/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801688">
                <a:buSzPct val="90000"/>
                <a:defRPr/>
              </a:pPr>
              <a:endParaRPr lang="es-ES" sz="1400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</p:grpSp>
      <p:sp>
        <p:nvSpPr>
          <p:cNvPr id="2" name="Subtitle 1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530352" y="1437928"/>
            <a:ext cx="8997696" cy="997196"/>
          </a:xfrm>
        </p:spPr>
        <p:txBody>
          <a:bodyPr/>
          <a:lstStyle/>
          <a:p>
            <a:r>
              <a:rPr lang="es-ES" dirty="0" smtClean="0"/>
              <a:t>Particularidades en CFE del sector Agropecuario</a:t>
            </a:r>
            <a:endParaRPr lang="es-ES" dirty="0"/>
          </a:p>
        </p:txBody>
      </p:sp>
      <p:sp>
        <p:nvSpPr>
          <p:cNvPr id="50" name="Page Number"/>
          <p:cNvSpPr txBox="1"/>
          <p:nvPr>
            <p:custDataLst>
              <p:tags r:id="rId4"/>
            </p:custDataLst>
          </p:nvPr>
        </p:nvSpPr>
        <p:spPr>
          <a:xfrm>
            <a:off x="9366949" y="7263477"/>
            <a:ext cx="15709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27</a:t>
            </a:r>
          </a:p>
        </p:txBody>
      </p:sp>
      <p:sp>
        <p:nvSpPr>
          <p:cNvPr id="51" name="Section Footer"/>
          <p:cNvSpPr txBox="1"/>
          <p:nvPr>
            <p:custDataLst>
              <p:tags r:id="rId5"/>
            </p:custDataLst>
          </p:nvPr>
        </p:nvSpPr>
        <p:spPr>
          <a:xfrm>
            <a:off x="531977" y="7094069"/>
            <a:ext cx="493083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l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El  Sistema de Emisión y Gestión del  Comprobante Fiscal Electrónico (CFE) •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12770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1"/>
            </p:custDataLst>
          </p:nvPr>
        </p:nvGrpSpPr>
        <p:grpSpPr>
          <a:xfrm>
            <a:off x="530352" y="685800"/>
            <a:ext cx="8997696" cy="6711696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813">
                <a:defRPr/>
              </a:pPr>
              <a:endParaRPr lang="es-ES" dirty="0"/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813">
                <a:defRPr/>
              </a:pPr>
              <a:endParaRPr lang="es-ES" dirty="0"/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801688">
                <a:buSzPct val="90000"/>
                <a:defRPr/>
              </a:pPr>
              <a:endParaRPr lang="es-ES" sz="1400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</p:grpSp>
      <p:sp>
        <p:nvSpPr>
          <p:cNvPr id="54" name="Title 5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Y" sz="2800" dirty="0" smtClean="0"/>
              <a:t>Particularidades del Sector Agropecuario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  <p:custDataLst>
              <p:tags r:id="rId2"/>
            </p:custDataLst>
          </p:nvPr>
        </p:nvSpPr>
        <p:spPr>
          <a:xfrm>
            <a:off x="447800" y="2167525"/>
            <a:ext cx="8997696" cy="5078939"/>
          </a:xfrm>
        </p:spPr>
        <p:txBody>
          <a:bodyPr/>
          <a:lstStyle/>
          <a:p>
            <a:pPr marL="37253" indent="-342900">
              <a:buFont typeface="Wingdings" panose="05000000000000000000" pitchFamily="2" charset="2"/>
              <a:buChar char="ü"/>
            </a:pPr>
            <a:r>
              <a:rPr lang="es-ES" dirty="0" smtClean="0"/>
              <a:t>Los contribuyentes que realicen </a:t>
            </a:r>
            <a:r>
              <a:rPr lang="es-ES" b="1" u="sng" dirty="0" smtClean="0"/>
              <a:t>exclusivamente</a:t>
            </a:r>
            <a:r>
              <a:rPr lang="es-ES" dirty="0" smtClean="0"/>
              <a:t> actividades agropecuarias y cuyos ingresos en el ejercicio sean </a:t>
            </a:r>
            <a:r>
              <a:rPr lang="es-ES" b="1" u="sng" dirty="0" smtClean="0"/>
              <a:t>inferiores a 4.000.000 UI </a:t>
            </a:r>
            <a:r>
              <a:rPr lang="es-ES" dirty="0" smtClean="0"/>
              <a:t>( USD 500.000)  no estarán obligados a entrar al régimen de CFE, hasta tanto no superen ese limite de ingresos.</a:t>
            </a:r>
          </a:p>
          <a:p>
            <a:pPr indent="0"/>
            <a:endParaRPr lang="es-ES" dirty="0" smtClean="0"/>
          </a:p>
          <a:p>
            <a:pPr marL="37253" indent="-342900">
              <a:buFont typeface="Wingdings" panose="05000000000000000000" pitchFamily="2" charset="2"/>
              <a:buChar char="ü"/>
            </a:pPr>
            <a:r>
              <a:rPr lang="es-ES" dirty="0" smtClean="0"/>
              <a:t>El sistema de CFE es independiente de otros registros aplicables, como por ej. “Guías de DICOSE”</a:t>
            </a:r>
            <a:endParaRPr lang="es-ES" dirty="0"/>
          </a:p>
        </p:txBody>
      </p:sp>
      <p:sp>
        <p:nvSpPr>
          <p:cNvPr id="50" name="Page Number"/>
          <p:cNvSpPr txBox="1"/>
          <p:nvPr>
            <p:custDataLst>
              <p:tags r:id="rId3"/>
            </p:custDataLst>
          </p:nvPr>
        </p:nvSpPr>
        <p:spPr>
          <a:xfrm>
            <a:off x="9366949" y="7263477"/>
            <a:ext cx="15709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24</a:t>
            </a:r>
          </a:p>
        </p:txBody>
      </p:sp>
      <p:sp>
        <p:nvSpPr>
          <p:cNvPr id="51" name="Section Footer"/>
          <p:cNvSpPr txBox="1"/>
          <p:nvPr>
            <p:custDataLst>
              <p:tags r:id="rId4"/>
            </p:custDataLst>
          </p:nvPr>
        </p:nvSpPr>
        <p:spPr>
          <a:xfrm>
            <a:off x="531977" y="7094069"/>
            <a:ext cx="493083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l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El  Sistema de Emisión y Gestión del  Comprobante Fiscal Electrónico (CFE) • </a:t>
            </a:r>
          </a:p>
        </p:txBody>
      </p:sp>
    </p:spTree>
    <p:extLst>
      <p:ext uri="{BB962C8B-B14F-4D97-AF65-F5344CB8AC3E}">
        <p14:creationId xmlns:p14="http://schemas.microsoft.com/office/powerpoint/2010/main" xmlns="" val="413767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1"/>
            </p:custDataLst>
          </p:nvPr>
        </p:nvGrpSpPr>
        <p:grpSpPr>
          <a:xfrm>
            <a:off x="530352" y="685800"/>
            <a:ext cx="8997696" cy="6711696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813">
                <a:defRPr/>
              </a:pPr>
              <a:endParaRPr lang="es-ES" dirty="0"/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813">
                <a:defRPr/>
              </a:pPr>
              <a:endParaRPr lang="es-ES" dirty="0"/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801688">
                <a:buSzPct val="90000"/>
                <a:defRPr/>
              </a:pPr>
              <a:endParaRPr lang="es-ES" sz="1400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813">
                  <a:defRPr/>
                </a:pPr>
                <a:endParaRPr lang="es-ES" dirty="0"/>
              </a:p>
            </p:txBody>
          </p:sp>
        </p:grpSp>
      </p:grpSp>
      <p:sp>
        <p:nvSpPr>
          <p:cNvPr id="54" name="Title 5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Y" sz="2800" dirty="0" smtClean="0"/>
              <a:t>Proceso de documentación de compras del Grupo Minerva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  <p:custDataLst>
              <p:tags r:id="rId2"/>
            </p:custDataLst>
          </p:nvPr>
        </p:nvSpPr>
        <p:spPr>
          <a:xfrm>
            <a:off x="483701" y="2120969"/>
            <a:ext cx="8997696" cy="5078939"/>
          </a:xfrm>
        </p:spPr>
        <p:txBody>
          <a:bodyPr/>
          <a:lstStyle/>
          <a:p>
            <a:pPr indent="0"/>
            <a:r>
              <a:rPr lang="es-ES" dirty="0" smtClean="0"/>
              <a:t>Cuando Minerva compre a un productor agropecuario que no tenga la condición de “emisor electrónico”  (no incluido en régimen de CFE) se deberá documentar la adquisición emitiendo una </a:t>
            </a:r>
            <a:r>
              <a:rPr lang="es-ES" b="1" u="sng" dirty="0" smtClean="0"/>
              <a:t>“e- boleta de compra” </a:t>
            </a:r>
            <a:r>
              <a:rPr lang="es-ES" dirty="0" smtClean="0"/>
              <a:t>que incluirá los datos de los bienes adquiridos y las retenciones correspondientes (IMEBA, INIA, etc.)</a:t>
            </a:r>
          </a:p>
          <a:p>
            <a:pPr indent="0"/>
            <a:endParaRPr lang="es-ES" dirty="0" smtClean="0"/>
          </a:p>
        </p:txBody>
      </p:sp>
      <p:sp>
        <p:nvSpPr>
          <p:cNvPr id="50" name="Page Number"/>
          <p:cNvSpPr txBox="1"/>
          <p:nvPr>
            <p:custDataLst>
              <p:tags r:id="rId3"/>
            </p:custDataLst>
          </p:nvPr>
        </p:nvSpPr>
        <p:spPr>
          <a:xfrm>
            <a:off x="9366949" y="7263477"/>
            <a:ext cx="15709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r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24</a:t>
            </a:r>
          </a:p>
        </p:txBody>
      </p:sp>
      <p:sp>
        <p:nvSpPr>
          <p:cNvPr id="51" name="Section Footer"/>
          <p:cNvSpPr txBox="1"/>
          <p:nvPr>
            <p:custDataLst>
              <p:tags r:id="rId4"/>
            </p:custDataLst>
          </p:nvPr>
        </p:nvSpPr>
        <p:spPr>
          <a:xfrm>
            <a:off x="350391" y="7086948"/>
            <a:ext cx="493083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305647" algn="l">
              <a:spcAft>
                <a:spcPts val="1003"/>
              </a:spcAft>
            </a:pPr>
            <a:r>
              <a:rPr lang="es-ES" sz="1100" noProof="1" smtClean="0">
                <a:latin typeface="+mn-lt"/>
              </a:rPr>
              <a:t>El  Sistema de Emisión y Gestión del  Comprobante Fiscal Electrónico (CFE) • 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697614" y="3872776"/>
            <a:ext cx="1584176" cy="196098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dirty="0" smtClean="0">
                <a:latin typeface="+mj-lt"/>
              </a:rPr>
              <a:t>Grupo Minerva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4906035" y="3873690"/>
            <a:ext cx="1944216" cy="1960984"/>
          </a:xfrm>
          <a:prstGeom prst="round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dirty="0" smtClean="0">
                <a:latin typeface="+mj-lt"/>
              </a:rPr>
              <a:t>Productor agropecuario ( no emisor electrónico)</a:t>
            </a:r>
          </a:p>
        </p:txBody>
      </p:sp>
      <p:sp>
        <p:nvSpPr>
          <p:cNvPr id="57" name="TextBox 56"/>
          <p:cNvSpPr txBox="1"/>
          <p:nvPr/>
        </p:nvSpPr>
        <p:spPr>
          <a:xfrm flipH="1">
            <a:off x="2942048" y="3872776"/>
            <a:ext cx="1166473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r>
              <a:rPr lang="es-UY" sz="2200" dirty="0" smtClean="0">
                <a:latin typeface="Georgia" pitchFamily="18" charset="0"/>
                <a:cs typeface="Arial" pitchFamily="34" charset="0"/>
              </a:rPr>
              <a:t>Bienes</a:t>
            </a:r>
            <a:endParaRPr lang="en-US" sz="220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59" name="Curved Down Arrow 58"/>
          <p:cNvSpPr/>
          <p:nvPr/>
        </p:nvSpPr>
        <p:spPr>
          <a:xfrm rot="1073660" flipH="1">
            <a:off x="2181265" y="3636699"/>
            <a:ext cx="2688041" cy="696580"/>
          </a:xfrm>
          <a:prstGeom prst="curvedDownArrow">
            <a:avLst>
              <a:gd name="adj1" fmla="val 25000"/>
              <a:gd name="adj2" fmla="val 50000"/>
              <a:gd name="adj3" fmla="val 10578"/>
            </a:avLst>
          </a:prstGeom>
          <a:solidFill>
            <a:srgbClr val="C0C0C0"/>
          </a:solidFill>
          <a:ln w="635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/>
          </a:p>
        </p:txBody>
      </p:sp>
      <p:sp>
        <p:nvSpPr>
          <p:cNvPr id="61" name="Curved Down Arrow 60"/>
          <p:cNvSpPr/>
          <p:nvPr/>
        </p:nvSpPr>
        <p:spPr>
          <a:xfrm rot="12082097" flipH="1">
            <a:off x="1987669" y="5941931"/>
            <a:ext cx="2592910" cy="696580"/>
          </a:xfrm>
          <a:prstGeom prst="curvedDownArrow">
            <a:avLst>
              <a:gd name="adj1" fmla="val 25000"/>
              <a:gd name="adj2" fmla="val 50000"/>
              <a:gd name="adj3" fmla="val 10578"/>
            </a:avLst>
          </a:prstGeom>
          <a:solidFill>
            <a:srgbClr val="C0C0C0"/>
          </a:solidFill>
          <a:ln w="635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/>
          </a:p>
        </p:txBody>
      </p:sp>
      <p:sp>
        <p:nvSpPr>
          <p:cNvPr id="62" name="TextBox 61"/>
          <p:cNvSpPr txBox="1"/>
          <p:nvPr/>
        </p:nvSpPr>
        <p:spPr>
          <a:xfrm>
            <a:off x="3023358" y="5922593"/>
            <a:ext cx="2880320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r>
              <a:rPr lang="es-UY" sz="2200" dirty="0" smtClean="0">
                <a:latin typeface="Georgia" pitchFamily="18" charset="0"/>
                <a:cs typeface="Arial" pitchFamily="34" charset="0"/>
              </a:rPr>
              <a:t>E-Boleta de entrada</a:t>
            </a:r>
            <a:endParaRPr lang="en-US" sz="2200" dirty="0" smtClean="0">
              <a:latin typeface="Georg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524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SCRIPTOR" val="Business Unit"/>
  <p:tag name="FOOTERHEIGHT" val="550"/>
  <p:tag name="FORECASTBOXCOLOR" val="216,216,216"/>
  <p:tag name="FORECASTBOXTRANSPARENCY" val="0"/>
  <p:tag name="HIGHLIGHTBOXCOLOR" val="244,202,202"/>
  <p:tag name="HIGHLIGHTBOXTRANSPARENCY" val="0"/>
  <p:tag name="HORIZONTALTOCTYPE" val="Header TOC"/>
  <p:tag name="PRESENTATIONDISCLAIMER" val="No Disclaimer"/>
  <p:tag name="SHOWPRESENTATIONDISCLAIMER" val="No"/>
  <p:tag name="SMRTDOCUMENTTYPE" val="2"/>
  <p:tag name="TABLEDEFAULTFONTSIZE" val="18"/>
  <p:tag name="TABLEHEADERFONTSIZE" val="20"/>
  <p:tag name="TABLESTYLEID" val="{74ED0A72-4B8E-423B-AE2F-120ADE3C16FB}"/>
  <p:tag name="TOCAPPENDIXTEXT" val="Appendices"/>
  <p:tag name="TOCTEXT" val="Agenda"/>
  <p:tag name="TOCSECTIONTEXT" val=" "/>
  <p:tag name="GRIDON" val="No"/>
  <p:tag name="SMARTTOCSLIDENUMBER" val="3"/>
  <p:tag name="TOCAGENDALANGUAGETEXT" val="Agenda"/>
  <p:tag name="TOCPAGELANGUAGETEXT" val="Página"/>
  <p:tag name="SMARTTOCSTYLE" val="Presentation Agenda"/>
  <p:tag name="SMARTTOCHYPERLINK" val="YES"/>
  <p:tag name="SHOW DRAFT STAMP" val="NO"/>
  <p:tag name="SHOW DATE FILEPATH" val="NO"/>
  <p:tag name="PRESENTATION THEME COLOR" val="PwC Burgundy"/>
  <p:tag name="PICTURE" val="Attending to data room servers"/>
  <p:tag name="HASFRONTIMAGE" val="YES"/>
  <p:tag name="LANGUAGE" val="Spanish"/>
  <p:tag name="BUSINESSUNITCOVERTEXT" val="www.pwc.com.uy"/>
  <p:tag name="TITLE" val="El  Sistema de Emisión y Gestión del  Comprobante Fiscal Electrónico (CFE)"/>
  <p:tag name="CONFIDENTIALITY STAMP" val="Privado y Confidencial"/>
  <p:tag name="DRAFT STAMP" val="Draft"/>
  <p:tag name="REPORT DATE" val="Mayo 2016"/>
  <p:tag name="TOCAGENDATEXT" val="Agenda"/>
  <p:tag name="TOCPAGETEXT" val="Slid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Today} {!FilePath}"/>
  <p:tag name="SMARTISVISIBLE" val="{@Show Date FilePath} = Yes"/>
  <p:tag name="SMARTLOCKSHAPE" val="Yes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SmartShowDisclaimer} = Yes"/>
  <p:tag name="SMARTSHAPETYPE" val="Disclaimer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LOCKSHAPE" val="Yes"/>
  <p:tag name="SMARTISVISIBLE" val="{@Show Draft stamp}=Yes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Today} {!FilePath}"/>
  <p:tag name="SMARTISVISIBLE" val="{@Show Date FilePath} = Yes"/>
  <p:tag name="SMARTLOCKSHAPE" val="Yes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SmartShowDisclaimer} = Yes"/>
  <p:tag name="SMARTSHAPETYPE" val="Disclaimer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LOCKSHAPE" val="Yes"/>
  <p:tag name="SMARTISVISIBLE" val="{@Show Draft stamp}=Yes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Today} {!FilePath}"/>
  <p:tag name="SMARTISVISIBLE" val="{@Show Date FilePath} = Yes"/>
  <p:tag name="SMARTLOCKSHAPE" val="Yes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Smart Divider title}"/>
  <p:tag name="SMARTWRITE" val="{Smart Divider title}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WC TEXT STANDARD" val=";djapoicjv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SmartDividertext} {SmartDividernumber}"/>
  <p:tag name="SMARTSHAPETYPE" val="DividerHeader"/>
  <p:tag name="SMARTOBJECT" val="StandardSectionDivider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LIDETYPE" val="Divider"/>
  <p:tag name="SMARTDIVIDERLEVEL" val="0"/>
  <p:tag name="SMARTDIVIDERTYPE" val="Section"/>
  <p:tag name="SHOW EXECUTIVE SUMMARY" val="No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Smart Divider title}"/>
  <p:tag name="SMARTWRITE" val="{Smart Divider title}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SmartDividertext} {SmartDividernumber}"/>
  <p:tag name="SMARTSHAPETYPE" val="DividerHeader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LIDETYPE" val="Divider"/>
  <p:tag name="SMARTDIVIDERLEVEL" val="0"/>
  <p:tag name="SHOW EXECUTIVE SUMMARY" val="No"/>
  <p:tag name="SMARTDIVIDERTYPE" val="Appendix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Smart Divider title}"/>
  <p:tag name="SMARTWRITE" val="{Smart Divider title}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WC TEXT" val=";lhd;lao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SectionNumber"/>
  <p:tag name="SMARTWRITE" val="{SmartDividernumber}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SmartShowDisclaimer} = Yes"/>
  <p:tag name="SMARTSHAPETYPE" val="Disclaimer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LIDETYPE" val="Divider"/>
  <p:tag name="SMARTDIVIDERLEVEL" val="0"/>
  <p:tag name="SMARTDIVIDERTYPE" val="Section"/>
  <p:tag name="SHOW EXECUTIVE SUMMARY" val="No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Smart Divider title}"/>
  <p:tag name="SMARTWRITE" val="{Smart Divider title}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SectionNumber"/>
  <p:tag name="SMARTWRITE" val="{SmartDividernumber}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LIDETYPE" val="Divider"/>
  <p:tag name="SMARTDIVIDERLEVEL" val="0"/>
  <p:tag name="SMARTDIVIDERTYPE" val="Section"/>
  <p:tag name="SHOW EXECUTIVE SUMMARY" val="No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BusinessUnitCoverText}"/>
  <p:tag name="SMARTREAD" val="{@BusinessUnitCoverText}"/>
  <p:tag name="SMARTOBJECT" val="Descriptor Cover with Content v.2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@Title}"/>
  <p:tag name="SMARTWRITE" val="{@Title}"/>
  <p:tag name="SMARTLINKEDSHAPEID" val="Titl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@Subtitle}"/>
  <p:tag name="SMARTWRITE" val="{@Subtitle}"/>
  <p:tag name="SMARTLINKEDSHAPEID" val="Title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@Confidentiality stamp}"/>
  <p:tag name="SMARTWRITE" val="{@Confidentiality stamp}"/>
  <p:tag name="SMARTOBJECT" val="Confidentiality stamp Cover with Content v.2"/>
  <p:tag name="SMARTLINKEDSHAPEID" val="SideBar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@Draft stamp}"/>
  <p:tag name="SMARTISVISIBLE" val="{@Show Draft stamp} = Yes"/>
  <p:tag name="SMARTWRITE" val="{@Draft stamp}"/>
  <p:tag name="SMARTOBJECT" val="Draft stamp Cover with Content v.2"/>
  <p:tag name="SMARTLINKEDSHAPEID" val="SideBar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@Report date}"/>
  <p:tag name="SMARTWRITE" val="{@Report date}"/>
  <p:tag name="SMARTOBJECT" val="Report date Cover with Content v.2"/>
  <p:tag name="SMARTLINKEDSHAPEID" val="SideBar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Cover Content"/>
  <p:tag name="SMARTLINKEDSHAPEID" val="SideBar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Front Cover Image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BusinessUnitCoverText}"/>
  <p:tag name="SMARTREAD" val="{@BusinessUnitCoverText}"/>
  <p:tag name="SMARTOBJECT" val="Descriptor Fixed Logo v.2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@Title}"/>
  <p:tag name="SMARTWRITE" val="{@Title}"/>
  <p:tag name="SMARTLINKEDSHAPEID" val="Title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@Subtitle}"/>
  <p:tag name="SMARTWRITE" val="{@Subtitle}"/>
  <p:tag name="SMARTLINKEDSHAPEID" val="Title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Confidentiality stamp Fixed Logo v.2"/>
  <p:tag name="SMARTREAD" val="{@Confidentiality stamp}"/>
  <p:tag name="SMARTWRITE" val="{@Confidentiality stamp}"/>
  <p:tag name="SMARTLINKEDSHAPEID" val="SideBar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LOCKSHAPE" val="Yes"/>
  <p:tag name="SMARTISVISIBLE" val="{@Show Draft stamp}=Yes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Draft stamp Fixed Logo v.2"/>
  <p:tag name="SMARTREAD" val="{@Draft stamp}"/>
  <p:tag name="SMARTWRITE" val="{@Draft stamp}"/>
  <p:tag name="SMARTISVISIBLE" val="{@Show Draft stamp} = Yes"/>
  <p:tag name="SMARTLINKEDSHAPEID" val="SideBar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Report date}"/>
  <p:tag name="SMARTOBJECT" val="Report date Fixed Logo v.2"/>
  <p:tag name="SMARTREAD" val="{@Report date}"/>
  <p:tag name="SMARTLINKEDSHAPEID" val="SideBar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Descriptor Colour v.2"/>
  <p:tag name="SMARTREAD" val="{@BusinessUnitCoverText}"/>
  <p:tag name="SMARTWRITE" val="{@BusinessUnitCoverText}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@Title}"/>
  <p:tag name="SMARTWRITE" val="{@Title}"/>
  <p:tag name="SMARTLINKEDSHAPEID" val="Title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@Subtitle}"/>
  <p:tag name="SMARTWRITE" val="{@Subtitle}"/>
  <p:tag name="SMARTLINKEDSHAPEID" val="Title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Confidentiality stamp Colour v.2"/>
  <p:tag name="SMARTREAD" val="{@Confidentiality stamp}"/>
  <p:tag name="SMARTWRITE" val="{@Confidentiality stamp}"/>
  <p:tag name="SMARTLINKEDSHAPEID" val="SideBar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raft stamp} = Yes"/>
  <p:tag name="SMARTOBJECT" val="Draft stamp Colour v.2"/>
  <p:tag name="SMARTREAD" val="{@Draft stamp}"/>
  <p:tag name="SMARTWRITE" val="{@Draft stamp}"/>
  <p:tag name="SMARTLINKEDSHAPEID" val="SideBar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Report date}"/>
  <p:tag name="SMARTOBJECT" val="Report date Colour v.2"/>
  <p:tag name="SMARTREAD" val="{@Report date}"/>
  <p:tag name="SMARTLINKEDSHAPEID" val="SideBar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NO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Front Cover Imag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Descriptor Large Title and Subtitle v.2"/>
  <p:tag name="SMARTWRITE" val="{@BusinessUnitCoverText}"/>
  <p:tag name="SMARTREAD" val="{@BusinessUnitCoverText}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@Title}"/>
  <p:tag name="SMARTWRITE" val="{@Title}"/>
  <p:tag name="SMARTLINKEDSHAPEID" val="Title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Draft stamp Large Title and Subtitle v.2"/>
  <p:tag name="SMARTREAD" val="{@Draft stamp}"/>
  <p:tag name="SMARTISVISIBLE" val="{@Show Draft stamp} = Yes"/>
  <p:tag name="SMARTWRITE" val="{@Draft stamp}"/>
  <p:tag name="SMARTLINKEDSHAPEID" val="SideBar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Report date Large Title and Subtitle v.2"/>
  <p:tag name="SMARTREAD" val="{@Report date}"/>
  <p:tag name="SMARTWRITE" val="{@Report date}"/>
  <p:tag name="SMARTLINKEDSHAPEID" val="SideBar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Table"/>
  <p:tag name="TABLEID" val="175b2eaa-a4dc-4938-bb41-b6110014ed04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Today} {!FilePath}"/>
  <p:tag name="SMARTISVISIBLE" val="{@Show Date FilePath} = Yes"/>
  <p:tag name="SMARTLOCKSHAPE" val="Yes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OWDISCLAIMER" val="Yes"/>
  <p:tag name="UNLOCK SHAPES" val="NO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LIDETYPE" val="Divider"/>
  <p:tag name="SMARTDIVIDERTYPE" val="Section"/>
  <p:tag name="INCLUDEINHORIZONTALTOC" val="NO"/>
  <p:tag name="SMARTDIVIDERLEVEL" val="0"/>
  <p:tag name="SHOW EXECUTIVE SUMMARY" val="NO"/>
  <p:tag name="SMARTDIVIDERTEXT" val="Sección"/>
  <p:tag name="SMARTDIVIDERNUMBER" val="3"/>
  <p:tag name="SMART DIVIDER TITLE" val="Proceso de Postulación y Homologación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Smart Divider title}"/>
  <p:tag name="SMARTWRITE" val="{Smart Divider title}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NO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SmartShowDisclaimer} = Yes"/>
  <p:tag name="SMARTSHAPETYPE" val="Disclaimer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LOCKSHAPE" val="Yes"/>
  <p:tag name="SMARTISVISIBLE" val="{@Show Draft stamp}=Yes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Today} {!FilePath}"/>
  <p:tag name="SMARTISVISIBLE" val="{@Show Date FilePath} = Yes"/>
  <p:tag name="SMARTLOCKSHAPE" val="Yes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Descriptor Large Title and Subtitle v.2"/>
  <p:tag name="SMARTWRITE" val="{@BusinessUnitCoverText}"/>
  <p:tag name="SMARTREAD" val="{@BusinessUnitCoverText}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SmartShowDisclaimer} = Yes"/>
  <p:tag name="SMARTSHAPETYPE" val="Disclaimer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LOCKSHAPE" val="Yes"/>
  <p:tag name="SMARTISVISIBLE" val="{@Show Draft stamp}=Yes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Today} {!FilePath}"/>
  <p:tag name="SMARTISVISIBLE" val="{@Show Date FilePath} = Yes"/>
  <p:tag name="SMARTLOCKSHAPE" val="Yes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@Title}"/>
  <p:tag name="SMARTWRITE" val="{@Title}"/>
  <p:tag name="SMARTLINKEDSHAPEID" val="Titl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SmartShowDisclaimer} = Yes"/>
  <p:tag name="SMARTSHAPETYPE" val="Disclaimer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LOCKSHAPE" val="Yes"/>
  <p:tag name="SMARTISVISIBLE" val="{@Show Draft stamp}=Yes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Today} {!FilePath}"/>
  <p:tag name="SMARTISVISIBLE" val="{@Show Date FilePath} = Yes"/>
  <p:tag name="SMARTLOCKSHAPE" val="Yes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@Subtitle}"/>
  <p:tag name="SMARTWRITE" val="{@Subtitle}"/>
  <p:tag name="SMARTLINKEDSHAPEID" val="Titl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SmartShowDisclaimer} = Yes"/>
  <p:tag name="SMARTSHAPETYPE" val="Disclaimer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LOCKSHAPE" val="Yes"/>
  <p:tag name="SMARTISVISIBLE" val="{@Show Draft stamp}=Yes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Today} {!FilePath}"/>
  <p:tag name="SMARTISVISIBLE" val="{@Show Date FilePath} = Yes"/>
  <p:tag name="SMARTLOCKSHAPE" val="Yes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Confidentiality stamp Large Title and Subtitle v.2"/>
  <p:tag name="SMARTREAD" val="{@Confidentiality stamp}"/>
  <p:tag name="SMARTWRITE" val="{@Confidentiality stamp}"/>
  <p:tag name="SMARTLINKEDSHAPEID" val="SideBar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SmartShowDisclaimer} = Yes"/>
  <p:tag name="SMARTSHAPETYPE" val="Disclaimer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LOCKSHAPE" val="Yes"/>
  <p:tag name="SMARTISVISIBLE" val="{@Show Draft stamp}=Yes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Today} {!FilePath}"/>
  <p:tag name="SMARTISVISIBLE" val="{@Show Date FilePath} = Yes"/>
  <p:tag name="SMARTLOCKSHAPE" val="Ye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Draft stamp Large Title and Subtitle v.2"/>
  <p:tag name="SMARTREAD" val="{@Draft stamp}"/>
  <p:tag name="SMARTISVISIBLE" val="{@Show Draft stamp} = Yes"/>
  <p:tag name="SMARTWRITE" val="{@Draft stamp}"/>
  <p:tag name="SMARTLINKEDSHAPEID" val="SideBar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SmartShowDisclaimer} = Yes"/>
  <p:tag name="SMARTSHAPETYPE" val="Disclaimer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LOCKSHAPE" val="Yes"/>
  <p:tag name="SMARTISVISIBLE" val="{@Show Draft stamp}=Ye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Today} {!FilePath}"/>
  <p:tag name="SMARTISVISIBLE" val="{@Show Date FilePath} = Yes"/>
  <p:tag name="SMARTLOCKSHAPE" val="Yes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Report date Large Title and Subtitle v.2"/>
  <p:tag name="SMARTREAD" val="{@Report date}"/>
  <p:tag name="SMARTWRITE" val="{@Report date}"/>
  <p:tag name="SMARTLINKEDSHAPEID" val="SideBar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SmartShowDisclaimer} = Yes"/>
  <p:tag name="SMARTSHAPETYPE" val="Disclaimer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LOCKSHAPE" val="Yes"/>
  <p:tag name="SMARTISVISIBLE" val="{@Show Draft stamp}=Yes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Today} {!FilePath}"/>
  <p:tag name="SMARTISVISIBLE" val="{@Show Date FilePath} = Yes"/>
  <p:tag name="SMARTLOCKSHAPE" val="Yes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SmartShowDisclaimer} = Yes"/>
  <p:tag name="SMARTSHAPETYPE" val="Disclaimer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Front Cover Imag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LOCKSHAPE" val="Yes"/>
  <p:tag name="SMARTISVISIBLE" val="{@Show Draft stamp}=Yes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Today} {!FilePath}"/>
  <p:tag name="SMARTISVISIBLE" val="{@Show Date FilePath} = Yes"/>
  <p:tag name="SMARTLOCKSHAPE" val="Yes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SmartShowDisclaimer} = Yes"/>
  <p:tag name="SMARTSHAPETYPE" val="Disclaimer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LOCKSHAPE" val="Yes"/>
  <p:tag name="SMARTISVISIBLE" val="{@Show Draft stamp}=Yes"/>
</p:tagLst>
</file>

<file path=ppt/theme/theme1.xml><?xml version="1.0" encoding="utf-8"?>
<a:theme xmlns:a="http://schemas.openxmlformats.org/drawingml/2006/main" name="Presentation">
  <a:themeElements>
    <a:clrScheme name="PwC Burgundy">
      <a:dk1>
        <a:srgbClr val="000000"/>
      </a:dk1>
      <a:lt1>
        <a:srgbClr val="FFFFFF"/>
      </a:lt1>
      <a:dk2>
        <a:srgbClr val="A32020"/>
      </a:dk2>
      <a:lt2>
        <a:srgbClr val="FFFFFF"/>
      </a:lt2>
      <a:accent1>
        <a:srgbClr val="A32020"/>
      </a:accent1>
      <a:accent2>
        <a:srgbClr val="E0301E"/>
      </a:accent2>
      <a:accent3>
        <a:srgbClr val="602320"/>
      </a:accent3>
      <a:accent4>
        <a:srgbClr val="DB536A"/>
      </a:accent4>
      <a:accent5>
        <a:srgbClr val="DC6900"/>
      </a:accent5>
      <a:accent6>
        <a:srgbClr val="FFB600"/>
      </a:accent6>
      <a:hlink>
        <a:srgbClr val="A32020"/>
      </a:hlink>
      <a:folHlink>
        <a:srgbClr val="A32020"/>
      </a:folHlink>
    </a:clrScheme>
    <a:fontScheme name="PwC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0C0C0"/>
        </a:solidFill>
        <a:ln w="6350">
          <a:solidFill>
            <a:schemeClr val="tx1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smtClean="0"/>
        </a:defPPr>
      </a:lstStyle>
    </a:spDef>
    <a:txDef>
      <a:spPr>
        <a:noFill/>
      </a:spPr>
      <a:bodyPr wrap="square" lIns="0" tIns="0" rIns="0" bIns="0" rtlCol="0">
        <a:spAutoFit/>
      </a:bodyPr>
      <a:lstStyle>
        <a:defPPr indent="-274320">
          <a:defRPr sz="2200" dirty="0" smtClean="0">
            <a:latin typeface="Georgia" pitchFamily="18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</Template>
  <TotalTime>3913</TotalTime>
  <Words>913</Words>
  <Application>Microsoft Office PowerPoint</Application>
  <PresentationFormat>Personalizado</PresentationFormat>
  <Paragraphs>165</Paragraphs>
  <Slides>12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Presentation</vt:lpstr>
      <vt:lpstr>La inclusión del sector agropecuario en el régimen del  Comprobante Fiscal Electrónico (CFE)</vt:lpstr>
      <vt:lpstr>Diapositiva 2</vt:lpstr>
      <vt:lpstr>¿Cuáles son las fechas en que debo postularme?</vt:lpstr>
      <vt:lpstr>Consideraciones generales del régimen de CFE</vt:lpstr>
      <vt:lpstr>Características de la representación impresa</vt:lpstr>
      <vt:lpstr>Proceso de Implementación – Sistema Tradicional</vt:lpstr>
      <vt:lpstr>Diapositiva 7</vt:lpstr>
      <vt:lpstr>Particularidades del Sector Agropecuario</vt:lpstr>
      <vt:lpstr>Proceso de documentación de compras del Grupo Minerva</vt:lpstr>
      <vt:lpstr>Proceso de documentación de compras del Grupo Minerva</vt:lpstr>
      <vt:lpstr>Beneficios fiscales</vt:lpstr>
      <vt:lpstr>¡Muchas Gracias!</vt:lpstr>
    </vt:vector>
  </TitlesOfParts>
  <Company>PricewaterhouseCoopers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Comprobante Fiscal Electrónico (CFE)</dc:title>
  <dc:creator>Diego Vázquez</dc:creator>
  <dc:description>Generic Presentation</dc:description>
  <cp:lastModifiedBy>Cecilia</cp:lastModifiedBy>
  <cp:revision>155</cp:revision>
  <cp:lastPrinted>2013-12-16T17:31:43Z</cp:lastPrinted>
  <dcterms:created xsi:type="dcterms:W3CDTF">2013-05-09T15:10:27Z</dcterms:created>
  <dcterms:modified xsi:type="dcterms:W3CDTF">2018-09-10T16:01:48Z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mart Base Presentation Template Version">
    <vt:lpwstr>20120913</vt:lpwstr>
  </property>
  <property fmtid="{D5CDD505-2E9C-101B-9397-08002B2CF9AE}" pid="3" name="SSDCxCLASSFICATION_LEVEL">
    <vt:lpwstr>1</vt:lpwstr>
  </property>
  <property fmtid="{D5CDD505-2E9C-101B-9397-08002B2CF9AE}" pid="4" name="SSDCxCLASSFICATION_USER">
    <vt:lpwstr>SOACAT\dvazquez004</vt:lpwstr>
  </property>
  <property fmtid="{D5CDD505-2E9C-101B-9397-08002B2CF9AE}" pid="5" name="SSDCxCLASSFICATION_DATE">
    <vt:lpwstr>10/05/2016 01:50:23 a.m.</vt:lpwstr>
  </property>
  <property fmtid="{D5CDD505-2E9C-101B-9397-08002B2CF9AE}" pid="6" name="SSDCxCLASSFICATION_GUID">
    <vt:lpwstr>70F3BA1A1136EE3F41DBCB2FBCDB0533</vt:lpwstr>
  </property>
  <property fmtid="{D5CDD505-2E9C-101B-9397-08002B2CF9AE}" pid="7" name="SSDCxCLASSFICATION_LANG">
    <vt:lpwstr>es</vt:lpwstr>
  </property>
</Properties>
</file>