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73" r:id="rId3"/>
    <p:sldId id="259" r:id="rId4"/>
    <p:sldId id="265" r:id="rId5"/>
    <p:sldId id="274" r:id="rId6"/>
    <p:sldId id="260" r:id="rId7"/>
    <p:sldId id="261" r:id="rId8"/>
    <p:sldId id="282" r:id="rId9"/>
    <p:sldId id="344" r:id="rId10"/>
    <p:sldId id="258" r:id="rId11"/>
    <p:sldId id="277" r:id="rId12"/>
    <p:sldId id="278" r:id="rId13"/>
    <p:sldId id="292" r:id="rId14"/>
    <p:sldId id="293" r:id="rId15"/>
    <p:sldId id="337" r:id="rId16"/>
    <p:sldId id="295" r:id="rId17"/>
    <p:sldId id="296" r:id="rId18"/>
    <p:sldId id="267" r:id="rId19"/>
    <p:sldId id="272" r:id="rId20"/>
    <p:sldId id="298" r:id="rId21"/>
    <p:sldId id="299" r:id="rId22"/>
    <p:sldId id="301" r:id="rId23"/>
    <p:sldId id="302" r:id="rId24"/>
    <p:sldId id="339" r:id="rId25"/>
    <p:sldId id="340" r:id="rId26"/>
    <p:sldId id="341" r:id="rId27"/>
    <p:sldId id="305" r:id="rId28"/>
    <p:sldId id="306" r:id="rId29"/>
    <p:sldId id="307" r:id="rId30"/>
    <p:sldId id="309" r:id="rId31"/>
    <p:sldId id="279" r:id="rId32"/>
    <p:sldId id="280" r:id="rId33"/>
    <p:sldId id="312" r:id="rId34"/>
    <p:sldId id="318" r:id="rId35"/>
    <p:sldId id="269" r:id="rId36"/>
    <p:sldId id="268" r:id="rId37"/>
    <p:sldId id="256" r:id="rId38"/>
    <p:sldId id="270" r:id="rId39"/>
    <p:sldId id="271" r:id="rId40"/>
    <p:sldId id="319" r:id="rId41"/>
    <p:sldId id="322" r:id="rId42"/>
    <p:sldId id="320" r:id="rId43"/>
    <p:sldId id="316" r:id="rId44"/>
    <p:sldId id="317" r:id="rId45"/>
    <p:sldId id="310" r:id="rId46"/>
    <p:sldId id="325" r:id="rId47"/>
    <p:sldId id="326" r:id="rId48"/>
    <p:sldId id="327" r:id="rId49"/>
    <p:sldId id="342" r:id="rId50"/>
    <p:sldId id="331" r:id="rId51"/>
    <p:sldId id="332" r:id="rId52"/>
    <p:sldId id="333" r:id="rId53"/>
    <p:sldId id="334" r:id="rId54"/>
    <p:sldId id="329" r:id="rId55"/>
    <p:sldId id="275" r:id="rId56"/>
    <p:sldId id="264" r:id="rId57"/>
    <p:sldId id="290" r:id="rId58"/>
    <p:sldId id="286" r:id="rId59"/>
    <p:sldId id="284" r:id="rId60"/>
    <p:sldId id="33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1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75590551181112E-2"/>
          <c:y val="8.5146239472228921E-2"/>
          <c:w val="0.92200218722659666"/>
          <c:h val="0.78955203660338946"/>
        </c:manualLayout>
      </c:layout>
      <c:lineChart>
        <c:grouping val="standard"/>
        <c:varyColors val="0"/>
        <c:ser>
          <c:idx val="0"/>
          <c:order val="0"/>
          <c:tx>
            <c:v>CEREALES</c:v>
          </c:tx>
          <c:spPr>
            <a:ln w="28575" cap="rnd">
              <a:solidFill>
                <a:schemeClr val="accent2">
                  <a:lumMod val="50000"/>
                </a:schemeClr>
              </a:solidFill>
              <a:round/>
            </a:ln>
            <a:effectLst/>
          </c:spPr>
          <c:marker>
            <c:symbol val="none"/>
          </c:marker>
          <c:cat>
            <c:strRef>
              <c:f>Monthly!$A$124:$A$346</c:f>
              <c:strCache>
                <c:ptCount val="223"/>
                <c:pt idx="0">
                  <c:v>1/2000</c:v>
                </c:pt>
                <c:pt idx="1">
                  <c:v>2/2000</c:v>
                </c:pt>
                <c:pt idx="2">
                  <c:v>3/2000</c:v>
                </c:pt>
                <c:pt idx="3">
                  <c:v>4/2000</c:v>
                </c:pt>
                <c:pt idx="4">
                  <c:v>5/2000</c:v>
                </c:pt>
                <c:pt idx="5">
                  <c:v>6/2000</c:v>
                </c:pt>
                <c:pt idx="6">
                  <c:v>7/2000</c:v>
                </c:pt>
                <c:pt idx="7">
                  <c:v>8/2000</c:v>
                </c:pt>
                <c:pt idx="8">
                  <c:v>9/2000</c:v>
                </c:pt>
                <c:pt idx="9">
                  <c:v>10/2000</c:v>
                </c:pt>
                <c:pt idx="10">
                  <c:v>11/2000</c:v>
                </c:pt>
                <c:pt idx="11">
                  <c:v>12/2000</c:v>
                </c:pt>
                <c:pt idx="12">
                  <c:v>1/2001</c:v>
                </c:pt>
                <c:pt idx="13">
                  <c:v>2/2001</c:v>
                </c:pt>
                <c:pt idx="14">
                  <c:v>3/2001</c:v>
                </c:pt>
                <c:pt idx="15">
                  <c:v>4/2001</c:v>
                </c:pt>
                <c:pt idx="16">
                  <c:v>5/2001</c:v>
                </c:pt>
                <c:pt idx="17">
                  <c:v>6/2001</c:v>
                </c:pt>
                <c:pt idx="18">
                  <c:v>7/2001</c:v>
                </c:pt>
                <c:pt idx="19">
                  <c:v>8/2001</c:v>
                </c:pt>
                <c:pt idx="20">
                  <c:v>9/2001</c:v>
                </c:pt>
                <c:pt idx="21">
                  <c:v>10/2001</c:v>
                </c:pt>
                <c:pt idx="22">
                  <c:v>11/2001</c:v>
                </c:pt>
                <c:pt idx="23">
                  <c:v>12/2001</c:v>
                </c:pt>
                <c:pt idx="24">
                  <c:v>1/2002</c:v>
                </c:pt>
                <c:pt idx="25">
                  <c:v>2/2002</c:v>
                </c:pt>
                <c:pt idx="26">
                  <c:v>3/2002</c:v>
                </c:pt>
                <c:pt idx="27">
                  <c:v>4/2002</c:v>
                </c:pt>
                <c:pt idx="28">
                  <c:v>5/2002</c:v>
                </c:pt>
                <c:pt idx="29">
                  <c:v>6/2002</c:v>
                </c:pt>
                <c:pt idx="30">
                  <c:v>7/2002</c:v>
                </c:pt>
                <c:pt idx="31">
                  <c:v>8/2002</c:v>
                </c:pt>
                <c:pt idx="32">
                  <c:v>9/2002</c:v>
                </c:pt>
                <c:pt idx="33">
                  <c:v>10/2002</c:v>
                </c:pt>
                <c:pt idx="34">
                  <c:v>11/2002</c:v>
                </c:pt>
                <c:pt idx="35">
                  <c:v>12/2002</c:v>
                </c:pt>
                <c:pt idx="36">
                  <c:v>1/2003</c:v>
                </c:pt>
                <c:pt idx="37">
                  <c:v>2/2003</c:v>
                </c:pt>
                <c:pt idx="38">
                  <c:v>3/2003</c:v>
                </c:pt>
                <c:pt idx="39">
                  <c:v>4/2003</c:v>
                </c:pt>
                <c:pt idx="40">
                  <c:v>5/2003</c:v>
                </c:pt>
                <c:pt idx="41">
                  <c:v>6/2003</c:v>
                </c:pt>
                <c:pt idx="42">
                  <c:v>7/2003</c:v>
                </c:pt>
                <c:pt idx="43">
                  <c:v>8/2003</c:v>
                </c:pt>
                <c:pt idx="44">
                  <c:v>9/2003</c:v>
                </c:pt>
                <c:pt idx="45">
                  <c:v>10/2003</c:v>
                </c:pt>
                <c:pt idx="46">
                  <c:v>11/2003</c:v>
                </c:pt>
                <c:pt idx="47">
                  <c:v>12/2003</c:v>
                </c:pt>
                <c:pt idx="48">
                  <c:v>1/2004</c:v>
                </c:pt>
                <c:pt idx="49">
                  <c:v>2/2004</c:v>
                </c:pt>
                <c:pt idx="50">
                  <c:v>3/2004</c:v>
                </c:pt>
                <c:pt idx="51">
                  <c:v>4/2004</c:v>
                </c:pt>
                <c:pt idx="52">
                  <c:v>5/2004</c:v>
                </c:pt>
                <c:pt idx="53">
                  <c:v>6/2004</c:v>
                </c:pt>
                <c:pt idx="54">
                  <c:v>7/2004</c:v>
                </c:pt>
                <c:pt idx="55">
                  <c:v>8/2004</c:v>
                </c:pt>
                <c:pt idx="56">
                  <c:v>9/2004</c:v>
                </c:pt>
                <c:pt idx="57">
                  <c:v>10/2004</c:v>
                </c:pt>
                <c:pt idx="58">
                  <c:v>11/2004</c:v>
                </c:pt>
                <c:pt idx="59">
                  <c:v>12/2004</c:v>
                </c:pt>
                <c:pt idx="60">
                  <c:v>1/2005</c:v>
                </c:pt>
                <c:pt idx="61">
                  <c:v>2/2005</c:v>
                </c:pt>
                <c:pt idx="62">
                  <c:v>3/2005</c:v>
                </c:pt>
                <c:pt idx="63">
                  <c:v>4/2005</c:v>
                </c:pt>
                <c:pt idx="64">
                  <c:v>5/2005</c:v>
                </c:pt>
                <c:pt idx="65">
                  <c:v>6/2005</c:v>
                </c:pt>
                <c:pt idx="66">
                  <c:v>7/2005</c:v>
                </c:pt>
                <c:pt idx="67">
                  <c:v>8/2005</c:v>
                </c:pt>
                <c:pt idx="68">
                  <c:v>9/2005</c:v>
                </c:pt>
                <c:pt idx="69">
                  <c:v>10/2005</c:v>
                </c:pt>
                <c:pt idx="70">
                  <c:v>11/2005</c:v>
                </c:pt>
                <c:pt idx="71">
                  <c:v>12/2005</c:v>
                </c:pt>
                <c:pt idx="72">
                  <c:v>1/2006</c:v>
                </c:pt>
                <c:pt idx="73">
                  <c:v>2/2006</c:v>
                </c:pt>
                <c:pt idx="74">
                  <c:v>3/2006</c:v>
                </c:pt>
                <c:pt idx="75">
                  <c:v>4/2006</c:v>
                </c:pt>
                <c:pt idx="76">
                  <c:v>5/2006</c:v>
                </c:pt>
                <c:pt idx="77">
                  <c:v>6/2006</c:v>
                </c:pt>
                <c:pt idx="78">
                  <c:v>7/2006</c:v>
                </c:pt>
                <c:pt idx="79">
                  <c:v>8/2006</c:v>
                </c:pt>
                <c:pt idx="80">
                  <c:v>9/2006</c:v>
                </c:pt>
                <c:pt idx="81">
                  <c:v>10/2006</c:v>
                </c:pt>
                <c:pt idx="82">
                  <c:v>11/2006</c:v>
                </c:pt>
                <c:pt idx="83">
                  <c:v>12/2006</c:v>
                </c:pt>
                <c:pt idx="84">
                  <c:v>1/2007</c:v>
                </c:pt>
                <c:pt idx="85">
                  <c:v>2/2007</c:v>
                </c:pt>
                <c:pt idx="86">
                  <c:v>3/2007</c:v>
                </c:pt>
                <c:pt idx="87">
                  <c:v>4/2007</c:v>
                </c:pt>
                <c:pt idx="88">
                  <c:v>5/2007</c:v>
                </c:pt>
                <c:pt idx="89">
                  <c:v>6/2007</c:v>
                </c:pt>
                <c:pt idx="90">
                  <c:v>7/2007</c:v>
                </c:pt>
                <c:pt idx="91">
                  <c:v>8/2007</c:v>
                </c:pt>
                <c:pt idx="92">
                  <c:v>9/2007</c:v>
                </c:pt>
                <c:pt idx="93">
                  <c:v>10/2007</c:v>
                </c:pt>
                <c:pt idx="94">
                  <c:v>11/2007</c:v>
                </c:pt>
                <c:pt idx="95">
                  <c:v>12/2007</c:v>
                </c:pt>
                <c:pt idx="96">
                  <c:v>1/2008</c:v>
                </c:pt>
                <c:pt idx="97">
                  <c:v>2/2008</c:v>
                </c:pt>
                <c:pt idx="98">
                  <c:v>3/2008</c:v>
                </c:pt>
                <c:pt idx="99">
                  <c:v>4/2008</c:v>
                </c:pt>
                <c:pt idx="100">
                  <c:v>5/2008</c:v>
                </c:pt>
                <c:pt idx="101">
                  <c:v>6/2008</c:v>
                </c:pt>
                <c:pt idx="102">
                  <c:v>7/2008</c:v>
                </c:pt>
                <c:pt idx="103">
                  <c:v>8/2008</c:v>
                </c:pt>
                <c:pt idx="104">
                  <c:v>9/2008</c:v>
                </c:pt>
                <c:pt idx="105">
                  <c:v>10/2008</c:v>
                </c:pt>
                <c:pt idx="106">
                  <c:v>11/2008</c:v>
                </c:pt>
                <c:pt idx="107">
                  <c:v>12/2008</c:v>
                </c:pt>
                <c:pt idx="108">
                  <c:v>1/2009</c:v>
                </c:pt>
                <c:pt idx="109">
                  <c:v>2/2009</c:v>
                </c:pt>
                <c:pt idx="110">
                  <c:v>3/2009</c:v>
                </c:pt>
                <c:pt idx="111">
                  <c:v>4/2009</c:v>
                </c:pt>
                <c:pt idx="112">
                  <c:v>5/2009</c:v>
                </c:pt>
                <c:pt idx="113">
                  <c:v>6/2009</c:v>
                </c:pt>
                <c:pt idx="114">
                  <c:v>7/2009</c:v>
                </c:pt>
                <c:pt idx="115">
                  <c:v>8/2009</c:v>
                </c:pt>
                <c:pt idx="116">
                  <c:v>9/2009</c:v>
                </c:pt>
                <c:pt idx="117">
                  <c:v>10/2009</c:v>
                </c:pt>
                <c:pt idx="118">
                  <c:v>11/2009</c:v>
                </c:pt>
                <c:pt idx="119">
                  <c:v>12/2009</c:v>
                </c:pt>
                <c:pt idx="120">
                  <c:v>1/2010</c:v>
                </c:pt>
                <c:pt idx="121">
                  <c:v>2/2010</c:v>
                </c:pt>
                <c:pt idx="122">
                  <c:v>3/2010</c:v>
                </c:pt>
                <c:pt idx="123">
                  <c:v>4/2010</c:v>
                </c:pt>
                <c:pt idx="124">
                  <c:v>5/2010</c:v>
                </c:pt>
                <c:pt idx="125">
                  <c:v>6/2010</c:v>
                </c:pt>
                <c:pt idx="126">
                  <c:v>7/2010</c:v>
                </c:pt>
                <c:pt idx="127">
                  <c:v>8/2010</c:v>
                </c:pt>
                <c:pt idx="128">
                  <c:v>9/2010</c:v>
                </c:pt>
                <c:pt idx="129">
                  <c:v>10/2010</c:v>
                </c:pt>
                <c:pt idx="130">
                  <c:v>11/2010</c:v>
                </c:pt>
                <c:pt idx="131">
                  <c:v>12/2010</c:v>
                </c:pt>
                <c:pt idx="132">
                  <c:v>1/2011</c:v>
                </c:pt>
                <c:pt idx="133">
                  <c:v>2/2011</c:v>
                </c:pt>
                <c:pt idx="134">
                  <c:v>3/2011</c:v>
                </c:pt>
                <c:pt idx="135">
                  <c:v>4/2011</c:v>
                </c:pt>
                <c:pt idx="136">
                  <c:v>5/2011</c:v>
                </c:pt>
                <c:pt idx="137">
                  <c:v>6/2011</c:v>
                </c:pt>
                <c:pt idx="138">
                  <c:v>7/2011</c:v>
                </c:pt>
                <c:pt idx="139">
                  <c:v>8/2011</c:v>
                </c:pt>
                <c:pt idx="140">
                  <c:v>9/2011</c:v>
                </c:pt>
                <c:pt idx="141">
                  <c:v>10/2011</c:v>
                </c:pt>
                <c:pt idx="142">
                  <c:v>11/2011</c:v>
                </c:pt>
                <c:pt idx="143">
                  <c:v>12/2011</c:v>
                </c:pt>
                <c:pt idx="144">
                  <c:v>1/2012</c:v>
                </c:pt>
                <c:pt idx="145">
                  <c:v>2/2012</c:v>
                </c:pt>
                <c:pt idx="146">
                  <c:v>3/2012</c:v>
                </c:pt>
                <c:pt idx="147">
                  <c:v>4/2012</c:v>
                </c:pt>
                <c:pt idx="148">
                  <c:v>5/2012</c:v>
                </c:pt>
                <c:pt idx="149">
                  <c:v>6/2012</c:v>
                </c:pt>
                <c:pt idx="150">
                  <c:v>7/2012</c:v>
                </c:pt>
                <c:pt idx="151">
                  <c:v>8/2012</c:v>
                </c:pt>
                <c:pt idx="152">
                  <c:v>9/2012</c:v>
                </c:pt>
                <c:pt idx="153">
                  <c:v>10/2012</c:v>
                </c:pt>
                <c:pt idx="154">
                  <c:v>11/2012</c:v>
                </c:pt>
                <c:pt idx="155">
                  <c:v>12/2012</c:v>
                </c:pt>
                <c:pt idx="156">
                  <c:v>1/2013</c:v>
                </c:pt>
                <c:pt idx="157">
                  <c:v>2/2013</c:v>
                </c:pt>
                <c:pt idx="158">
                  <c:v>3/2013</c:v>
                </c:pt>
                <c:pt idx="159">
                  <c:v>4/2013</c:v>
                </c:pt>
                <c:pt idx="160">
                  <c:v>5/2013</c:v>
                </c:pt>
                <c:pt idx="161">
                  <c:v>6/2013</c:v>
                </c:pt>
                <c:pt idx="162">
                  <c:v>7/2013</c:v>
                </c:pt>
                <c:pt idx="163">
                  <c:v>8/2013</c:v>
                </c:pt>
                <c:pt idx="164">
                  <c:v>9/2013</c:v>
                </c:pt>
                <c:pt idx="165">
                  <c:v>10/2013</c:v>
                </c:pt>
                <c:pt idx="166">
                  <c:v>11/2013</c:v>
                </c:pt>
                <c:pt idx="167">
                  <c:v>12/2013</c:v>
                </c:pt>
                <c:pt idx="168">
                  <c:v>1/2014</c:v>
                </c:pt>
                <c:pt idx="169">
                  <c:v>2/2014</c:v>
                </c:pt>
                <c:pt idx="170">
                  <c:v>3/2014</c:v>
                </c:pt>
                <c:pt idx="171">
                  <c:v>4/2014</c:v>
                </c:pt>
                <c:pt idx="172">
                  <c:v>5/2014</c:v>
                </c:pt>
                <c:pt idx="173">
                  <c:v>6/2014</c:v>
                </c:pt>
                <c:pt idx="174">
                  <c:v>7/2014</c:v>
                </c:pt>
                <c:pt idx="175">
                  <c:v>8/2014</c:v>
                </c:pt>
                <c:pt idx="176">
                  <c:v>9/2014</c:v>
                </c:pt>
                <c:pt idx="177">
                  <c:v>10/2014</c:v>
                </c:pt>
                <c:pt idx="178">
                  <c:v>11/2014</c:v>
                </c:pt>
                <c:pt idx="179">
                  <c:v>12/2014</c:v>
                </c:pt>
                <c:pt idx="180">
                  <c:v>1/2015</c:v>
                </c:pt>
                <c:pt idx="181">
                  <c:v>2/2015</c:v>
                </c:pt>
                <c:pt idx="182">
                  <c:v>3/2015</c:v>
                </c:pt>
                <c:pt idx="183">
                  <c:v>4/2015</c:v>
                </c:pt>
                <c:pt idx="184">
                  <c:v>5/2015</c:v>
                </c:pt>
                <c:pt idx="185">
                  <c:v>6/2015</c:v>
                </c:pt>
                <c:pt idx="186">
                  <c:v>7/2015</c:v>
                </c:pt>
                <c:pt idx="187">
                  <c:v>8/2015</c:v>
                </c:pt>
                <c:pt idx="188">
                  <c:v>9/2015</c:v>
                </c:pt>
                <c:pt idx="189">
                  <c:v>10/2015</c:v>
                </c:pt>
                <c:pt idx="190">
                  <c:v>11/2015</c:v>
                </c:pt>
                <c:pt idx="191">
                  <c:v>12/2015</c:v>
                </c:pt>
                <c:pt idx="192">
                  <c:v>1/2016</c:v>
                </c:pt>
                <c:pt idx="193">
                  <c:v>2/2016</c:v>
                </c:pt>
                <c:pt idx="194">
                  <c:v>3/2016</c:v>
                </c:pt>
                <c:pt idx="195">
                  <c:v>4/2016</c:v>
                </c:pt>
                <c:pt idx="196">
                  <c:v>5/2016</c:v>
                </c:pt>
                <c:pt idx="197">
                  <c:v>6/2016</c:v>
                </c:pt>
                <c:pt idx="198">
                  <c:v>7/2016</c:v>
                </c:pt>
                <c:pt idx="199">
                  <c:v>8/2016</c:v>
                </c:pt>
                <c:pt idx="200">
                  <c:v>9/2016</c:v>
                </c:pt>
                <c:pt idx="201">
                  <c:v>10/2016</c:v>
                </c:pt>
                <c:pt idx="202">
                  <c:v>11/2016</c:v>
                </c:pt>
                <c:pt idx="203">
                  <c:v>12/2016</c:v>
                </c:pt>
                <c:pt idx="204">
                  <c:v>1/2017</c:v>
                </c:pt>
                <c:pt idx="205">
                  <c:v>2/2017</c:v>
                </c:pt>
                <c:pt idx="206">
                  <c:v>3/2017</c:v>
                </c:pt>
                <c:pt idx="207">
                  <c:v>4/2017</c:v>
                </c:pt>
                <c:pt idx="208">
                  <c:v>5/2017</c:v>
                </c:pt>
                <c:pt idx="209">
                  <c:v>6/2017</c:v>
                </c:pt>
                <c:pt idx="210">
                  <c:v>7/2017</c:v>
                </c:pt>
                <c:pt idx="211">
                  <c:v>8/2017</c:v>
                </c:pt>
                <c:pt idx="212">
                  <c:v>9/2017</c:v>
                </c:pt>
                <c:pt idx="213">
                  <c:v>10/2017</c:v>
                </c:pt>
                <c:pt idx="214">
                  <c:v>11/2017</c:v>
                </c:pt>
                <c:pt idx="215">
                  <c:v>12/2017</c:v>
                </c:pt>
                <c:pt idx="216">
                  <c:v>1/2018</c:v>
                </c:pt>
                <c:pt idx="217">
                  <c:v>2/2018</c:v>
                </c:pt>
                <c:pt idx="218">
                  <c:v>3/2018</c:v>
                </c:pt>
                <c:pt idx="219">
                  <c:v>4/2018</c:v>
                </c:pt>
                <c:pt idx="220">
                  <c:v>5/2018</c:v>
                </c:pt>
                <c:pt idx="221">
                  <c:v>6/2018</c:v>
                </c:pt>
                <c:pt idx="222">
                  <c:v>7/2018</c:v>
                </c:pt>
              </c:strCache>
            </c:strRef>
          </c:cat>
          <c:val>
            <c:numRef>
              <c:f>Monthly!$E$124:$E$346</c:f>
              <c:numCache>
                <c:formatCode>0.0</c:formatCode>
                <c:ptCount val="223"/>
                <c:pt idx="0">
                  <c:v>86.602151280713613</c:v>
                </c:pt>
                <c:pt idx="1">
                  <c:v>87.701112872736076</c:v>
                </c:pt>
                <c:pt idx="2">
                  <c:v>86.58778073515056</c:v>
                </c:pt>
                <c:pt idx="3">
                  <c:v>87.211280047060441</c:v>
                </c:pt>
                <c:pt idx="4">
                  <c:v>87.71113309522876</c:v>
                </c:pt>
                <c:pt idx="5">
                  <c:v>85.184721568061747</c:v>
                </c:pt>
                <c:pt idx="6">
                  <c:v>81.317638280351147</c:v>
                </c:pt>
                <c:pt idx="7">
                  <c:v>80.155407649466468</c:v>
                </c:pt>
                <c:pt idx="8">
                  <c:v>82.264692321381233</c:v>
                </c:pt>
                <c:pt idx="9">
                  <c:v>86.469276426202242</c:v>
                </c:pt>
                <c:pt idx="10">
                  <c:v>87.769019717912016</c:v>
                </c:pt>
                <c:pt idx="11">
                  <c:v>90.240580306394477</c:v>
                </c:pt>
                <c:pt idx="12">
                  <c:v>90.275105323502245</c:v>
                </c:pt>
                <c:pt idx="13">
                  <c:v>88.708356746267427</c:v>
                </c:pt>
                <c:pt idx="14">
                  <c:v>87.948473534230772</c:v>
                </c:pt>
                <c:pt idx="15">
                  <c:v>85.58672262996599</c:v>
                </c:pt>
                <c:pt idx="16">
                  <c:v>85.860547032864119</c:v>
                </c:pt>
                <c:pt idx="17">
                  <c:v>84.861342369289588</c:v>
                </c:pt>
                <c:pt idx="18">
                  <c:v>87.778252259243047</c:v>
                </c:pt>
                <c:pt idx="19">
                  <c:v>86.921176360195034</c:v>
                </c:pt>
                <c:pt idx="20">
                  <c:v>86.083574680079636</c:v>
                </c:pt>
                <c:pt idx="21">
                  <c:v>85.030874699605448</c:v>
                </c:pt>
                <c:pt idx="22">
                  <c:v>86.194204414507809</c:v>
                </c:pt>
                <c:pt idx="23">
                  <c:v>86.602864051763646</c:v>
                </c:pt>
                <c:pt idx="24">
                  <c:v>86.700755935825512</c:v>
                </c:pt>
                <c:pt idx="25">
                  <c:v>84.914773257596622</c:v>
                </c:pt>
                <c:pt idx="26">
                  <c:v>84.195048929180729</c:v>
                </c:pt>
                <c:pt idx="27">
                  <c:v>82.660495805632678</c:v>
                </c:pt>
                <c:pt idx="28">
                  <c:v>84.898689054590719</c:v>
                </c:pt>
                <c:pt idx="29">
                  <c:v>87.292251774060674</c:v>
                </c:pt>
                <c:pt idx="30">
                  <c:v>92.620988165386237</c:v>
                </c:pt>
                <c:pt idx="31">
                  <c:v>99.185352578701071</c:v>
                </c:pt>
                <c:pt idx="32">
                  <c:v>108.79335605942477</c:v>
                </c:pt>
                <c:pt idx="33">
                  <c:v>108.13335949249183</c:v>
                </c:pt>
                <c:pt idx="34">
                  <c:v>105.1431357442038</c:v>
                </c:pt>
                <c:pt idx="35">
                  <c:v>100.0480999354989</c:v>
                </c:pt>
                <c:pt idx="36">
                  <c:v>97.578179467882947</c:v>
                </c:pt>
                <c:pt idx="37">
                  <c:v>97.990595492587246</c:v>
                </c:pt>
                <c:pt idx="38">
                  <c:v>96.220622929132247</c:v>
                </c:pt>
                <c:pt idx="39">
                  <c:v>95.712007951203688</c:v>
                </c:pt>
                <c:pt idx="40">
                  <c:v>98.36534189683212</c:v>
                </c:pt>
                <c:pt idx="41">
                  <c:v>97.337007191466711</c:v>
                </c:pt>
                <c:pt idx="42">
                  <c:v>94.422464211623947</c:v>
                </c:pt>
                <c:pt idx="43">
                  <c:v>99.141733149822841</c:v>
                </c:pt>
                <c:pt idx="44">
                  <c:v>99.903058361939117</c:v>
                </c:pt>
                <c:pt idx="45">
                  <c:v>100.3246881981236</c:v>
                </c:pt>
                <c:pt idx="46">
                  <c:v>105.48690137488398</c:v>
                </c:pt>
                <c:pt idx="47">
                  <c:v>107.85078194314899</c:v>
                </c:pt>
                <c:pt idx="48">
                  <c:v>110.2776373852443</c:v>
                </c:pt>
                <c:pt idx="49">
                  <c:v>112.31645896187439</c:v>
                </c:pt>
                <c:pt idx="50">
                  <c:v>115.9589760475581</c:v>
                </c:pt>
                <c:pt idx="51">
                  <c:v>118.4276438064436</c:v>
                </c:pt>
                <c:pt idx="52">
                  <c:v>116.49725572053451</c:v>
                </c:pt>
                <c:pt idx="53">
                  <c:v>111.56350493096147</c:v>
                </c:pt>
                <c:pt idx="54">
                  <c:v>101.94925888627336</c:v>
                </c:pt>
                <c:pt idx="55">
                  <c:v>99.543103632750203</c:v>
                </c:pt>
                <c:pt idx="56">
                  <c:v>99.653291319689728</c:v>
                </c:pt>
                <c:pt idx="57">
                  <c:v>98.360851129852819</c:v>
                </c:pt>
                <c:pt idx="58">
                  <c:v>99.909395930158112</c:v>
                </c:pt>
                <c:pt idx="59">
                  <c:v>100.62293334741861</c:v>
                </c:pt>
                <c:pt idx="60">
                  <c:v>101.12338707960579</c:v>
                </c:pt>
                <c:pt idx="61">
                  <c:v>99.923671350115455</c:v>
                </c:pt>
                <c:pt idx="62">
                  <c:v>102.64015628515024</c:v>
                </c:pt>
                <c:pt idx="63">
                  <c:v>99.185123484454607</c:v>
                </c:pt>
                <c:pt idx="64">
                  <c:v>98.117133298649406</c:v>
                </c:pt>
                <c:pt idx="65">
                  <c:v>99.792460817282688</c:v>
                </c:pt>
                <c:pt idx="66">
                  <c:v>101.55309526303711</c:v>
                </c:pt>
                <c:pt idx="67">
                  <c:v>100.00711349464117</c:v>
                </c:pt>
                <c:pt idx="68">
                  <c:v>101.93025116125362</c:v>
                </c:pt>
                <c:pt idx="69">
                  <c:v>104.412210781781</c:v>
                </c:pt>
                <c:pt idx="70">
                  <c:v>102.047719068559</c:v>
                </c:pt>
                <c:pt idx="71">
                  <c:v>104.55764635840687</c:v>
                </c:pt>
                <c:pt idx="72">
                  <c:v>105.21587319516787</c:v>
                </c:pt>
                <c:pt idx="73">
                  <c:v>109.03342115925582</c:v>
                </c:pt>
                <c:pt idx="74">
                  <c:v>108.00970790992466</c:v>
                </c:pt>
                <c:pt idx="75">
                  <c:v>109.56860474954783</c:v>
                </c:pt>
                <c:pt idx="76">
                  <c:v>113.49370093190663</c:v>
                </c:pt>
                <c:pt idx="77">
                  <c:v>113.31770765179792</c:v>
                </c:pt>
                <c:pt idx="78">
                  <c:v>116.80623873064273</c:v>
                </c:pt>
                <c:pt idx="79">
                  <c:v>115.59477209667457</c:v>
                </c:pt>
                <c:pt idx="80">
                  <c:v>120.30795742211755</c:v>
                </c:pt>
                <c:pt idx="81">
                  <c:v>132.38591895995145</c:v>
                </c:pt>
                <c:pt idx="82">
                  <c:v>141.92962112936834</c:v>
                </c:pt>
                <c:pt idx="83">
                  <c:v>141.11134088837863</c:v>
                </c:pt>
                <c:pt idx="84">
                  <c:v>141.23252581797939</c:v>
                </c:pt>
                <c:pt idx="85">
                  <c:v>146.39626494812293</c:v>
                </c:pt>
                <c:pt idx="86">
                  <c:v>145.16907964360496</c:v>
                </c:pt>
                <c:pt idx="87">
                  <c:v>141.02102447286674</c:v>
                </c:pt>
                <c:pt idx="88">
                  <c:v>144.00014567041183</c:v>
                </c:pt>
                <c:pt idx="89">
                  <c:v>152.24718804011809</c:v>
                </c:pt>
                <c:pt idx="90">
                  <c:v>153.37977055181784</c:v>
                </c:pt>
                <c:pt idx="91">
                  <c:v>162.67253720212722</c:v>
                </c:pt>
                <c:pt idx="92">
                  <c:v>182.43269223509296</c:v>
                </c:pt>
                <c:pt idx="93">
                  <c:v>190.27126545401788</c:v>
                </c:pt>
                <c:pt idx="94">
                  <c:v>192.26844951874281</c:v>
                </c:pt>
                <c:pt idx="95">
                  <c:v>209.98626856279628</c:v>
                </c:pt>
                <c:pt idx="96">
                  <c:v>227.59558669013319</c:v>
                </c:pt>
                <c:pt idx="97">
                  <c:v>263.66514169033138</c:v>
                </c:pt>
                <c:pt idx="98">
                  <c:v>267.48287283072261</c:v>
                </c:pt>
                <c:pt idx="99">
                  <c:v>264.36219062836324</c:v>
                </c:pt>
                <c:pt idx="100">
                  <c:v>256.32018198710819</c:v>
                </c:pt>
                <c:pt idx="101">
                  <c:v>267.69005491696828</c:v>
                </c:pt>
                <c:pt idx="102">
                  <c:v>250.34335675147244</c:v>
                </c:pt>
                <c:pt idx="103">
                  <c:v>233.57117553667862</c:v>
                </c:pt>
                <c:pt idx="104">
                  <c:v>220.68398110239718</c:v>
                </c:pt>
                <c:pt idx="105">
                  <c:v>186.69954148917171</c:v>
                </c:pt>
                <c:pt idx="106">
                  <c:v>174.74196649631861</c:v>
                </c:pt>
                <c:pt idx="107">
                  <c:v>172.56139232105659</c:v>
                </c:pt>
                <c:pt idx="108">
                  <c:v>180.7706734260106</c:v>
                </c:pt>
                <c:pt idx="109">
                  <c:v>174.00495039818213</c:v>
                </c:pt>
                <c:pt idx="110">
                  <c:v>174.22189333989996</c:v>
                </c:pt>
                <c:pt idx="111">
                  <c:v>175.76096951387566</c:v>
                </c:pt>
                <c:pt idx="112">
                  <c:v>181.21442760631902</c:v>
                </c:pt>
                <c:pt idx="113">
                  <c:v>179.75394836654695</c:v>
                </c:pt>
                <c:pt idx="114">
                  <c:v>163.8251735314129</c:v>
                </c:pt>
                <c:pt idx="115">
                  <c:v>160.14294600096827</c:v>
                </c:pt>
                <c:pt idx="116">
                  <c:v>154.37439976808602</c:v>
                </c:pt>
                <c:pt idx="117">
                  <c:v>163.55723360761985</c:v>
                </c:pt>
                <c:pt idx="118">
                  <c:v>168.5760603519509</c:v>
                </c:pt>
                <c:pt idx="119">
                  <c:v>166.7345115841519</c:v>
                </c:pt>
                <c:pt idx="120">
                  <c:v>166.01535204322718</c:v>
                </c:pt>
                <c:pt idx="121">
                  <c:v>160.98359186119706</c:v>
                </c:pt>
                <c:pt idx="122">
                  <c:v>154.40857545781569</c:v>
                </c:pt>
                <c:pt idx="123">
                  <c:v>151.70979780987562</c:v>
                </c:pt>
                <c:pt idx="124">
                  <c:v>152.49766398725359</c:v>
                </c:pt>
                <c:pt idx="125">
                  <c:v>148.3828658121956</c:v>
                </c:pt>
                <c:pt idx="126">
                  <c:v>159.51455208416377</c:v>
                </c:pt>
                <c:pt idx="127">
                  <c:v>182.0731687524287</c:v>
                </c:pt>
                <c:pt idx="128">
                  <c:v>204.00495664567435</c:v>
                </c:pt>
                <c:pt idx="129">
                  <c:v>217.24112219020486</c:v>
                </c:pt>
                <c:pt idx="130">
                  <c:v>220.10055555981677</c:v>
                </c:pt>
                <c:pt idx="131">
                  <c:v>233.76253490014176</c:v>
                </c:pt>
                <c:pt idx="132">
                  <c:v>240.83441406113249</c:v>
                </c:pt>
                <c:pt idx="133">
                  <c:v>254.57565926156752</c:v>
                </c:pt>
                <c:pt idx="134">
                  <c:v>246.93815951110349</c:v>
                </c:pt>
                <c:pt idx="135">
                  <c:v>261.29468865991151</c:v>
                </c:pt>
                <c:pt idx="136">
                  <c:v>256.8005021869597</c:v>
                </c:pt>
                <c:pt idx="137">
                  <c:v>250.56134333509692</c:v>
                </c:pt>
                <c:pt idx="138">
                  <c:v>239.6077887535188</c:v>
                </c:pt>
                <c:pt idx="139">
                  <c:v>244.77714557942352</c:v>
                </c:pt>
                <c:pt idx="140">
                  <c:v>237.8562445252424</c:v>
                </c:pt>
                <c:pt idx="141">
                  <c:v>223.94338902793635</c:v>
                </c:pt>
                <c:pt idx="142">
                  <c:v>222.07428336109706</c:v>
                </c:pt>
                <c:pt idx="143">
                  <c:v>211.91746451607284</c:v>
                </c:pt>
                <c:pt idx="144">
                  <c:v>217.73059526373621</c:v>
                </c:pt>
                <c:pt idx="145">
                  <c:v>220.86524112192131</c:v>
                </c:pt>
                <c:pt idx="146">
                  <c:v>221.9475382853899</c:v>
                </c:pt>
                <c:pt idx="147">
                  <c:v>218.61381083729046</c:v>
                </c:pt>
                <c:pt idx="148">
                  <c:v>216.18518312066763</c:v>
                </c:pt>
                <c:pt idx="149">
                  <c:v>217.01019201405001</c:v>
                </c:pt>
                <c:pt idx="150">
                  <c:v>252.95548032581632</c:v>
                </c:pt>
                <c:pt idx="151">
                  <c:v>253.63496058242862</c:v>
                </c:pt>
                <c:pt idx="152">
                  <c:v>255.42261657407704</c:v>
                </c:pt>
                <c:pt idx="153">
                  <c:v>254.28489209707737</c:v>
                </c:pt>
                <c:pt idx="154">
                  <c:v>255.18479798622357</c:v>
                </c:pt>
                <c:pt idx="155">
                  <c:v>249.09913369124186</c:v>
                </c:pt>
                <c:pt idx="156">
                  <c:v>244.01318172853701</c:v>
                </c:pt>
                <c:pt idx="157">
                  <c:v>241.08152413208379</c:v>
                </c:pt>
                <c:pt idx="158">
                  <c:v>240.47585036126887</c:v>
                </c:pt>
                <c:pt idx="159">
                  <c:v>230.68648412629366</c:v>
                </c:pt>
                <c:pt idx="160">
                  <c:v>234.83983597563295</c:v>
                </c:pt>
                <c:pt idx="161">
                  <c:v>232.32225386379946</c:v>
                </c:pt>
                <c:pt idx="162">
                  <c:v>222.27085784175716</c:v>
                </c:pt>
                <c:pt idx="163">
                  <c:v>206.77369284327932</c:v>
                </c:pt>
                <c:pt idx="164">
                  <c:v>195.04010606770427</c:v>
                </c:pt>
                <c:pt idx="165">
                  <c:v>196.56680860295648</c:v>
                </c:pt>
                <c:pt idx="166">
                  <c:v>194.31342274842325</c:v>
                </c:pt>
                <c:pt idx="167">
                  <c:v>192.92114067589151</c:v>
                </c:pt>
                <c:pt idx="168">
                  <c:v>191.41937141911603</c:v>
                </c:pt>
                <c:pt idx="169">
                  <c:v>198.59127894900629</c:v>
                </c:pt>
                <c:pt idx="170">
                  <c:v>208.91749222529245</c:v>
                </c:pt>
                <c:pt idx="171">
                  <c:v>209.15090971973794</c:v>
                </c:pt>
                <c:pt idx="172">
                  <c:v>207.04059624541392</c:v>
                </c:pt>
                <c:pt idx="173">
                  <c:v>196.10670480753072</c:v>
                </c:pt>
                <c:pt idx="174">
                  <c:v>185.21150982071492</c:v>
                </c:pt>
                <c:pt idx="175">
                  <c:v>182.54584917191448</c:v>
                </c:pt>
                <c:pt idx="176">
                  <c:v>178.16504598379899</c:v>
                </c:pt>
                <c:pt idx="177">
                  <c:v>178.29738321297043</c:v>
                </c:pt>
                <c:pt idx="178">
                  <c:v>183.16892463666389</c:v>
                </c:pt>
                <c:pt idx="179">
                  <c:v>183.93569482711987</c:v>
                </c:pt>
                <c:pt idx="180">
                  <c:v>177.37340670246857</c:v>
                </c:pt>
                <c:pt idx="181">
                  <c:v>171.72112515448816</c:v>
                </c:pt>
                <c:pt idx="182">
                  <c:v>169.80437258758536</c:v>
                </c:pt>
                <c:pt idx="183">
                  <c:v>167.16258951494828</c:v>
                </c:pt>
                <c:pt idx="184">
                  <c:v>160.75453441221558</c:v>
                </c:pt>
                <c:pt idx="185">
                  <c:v>163.15247363729802</c:v>
                </c:pt>
                <c:pt idx="186">
                  <c:v>166.49247949782321</c:v>
                </c:pt>
                <c:pt idx="187">
                  <c:v>155.06148393563254</c:v>
                </c:pt>
                <c:pt idx="188">
                  <c:v>154.77334107418164</c:v>
                </c:pt>
                <c:pt idx="189">
                  <c:v>157.33363926460027</c:v>
                </c:pt>
                <c:pt idx="190">
                  <c:v>153.57982017916959</c:v>
                </c:pt>
                <c:pt idx="191">
                  <c:v>151.62068329990882</c:v>
                </c:pt>
                <c:pt idx="192">
                  <c:v>149.10451717987607</c:v>
                </c:pt>
                <c:pt idx="193">
                  <c:v>148.22677409671459</c:v>
                </c:pt>
                <c:pt idx="194">
                  <c:v>147.55620028871786</c:v>
                </c:pt>
                <c:pt idx="195">
                  <c:v>149.81092390685458</c:v>
                </c:pt>
                <c:pt idx="196">
                  <c:v>152.48495740416797</c:v>
                </c:pt>
                <c:pt idx="197">
                  <c:v>156.8632251015483</c:v>
                </c:pt>
                <c:pt idx="198">
                  <c:v>148.06748015888959</c:v>
                </c:pt>
                <c:pt idx="199">
                  <c:v>143.59677395449043</c:v>
                </c:pt>
                <c:pt idx="200">
                  <c:v>140.91177048470735</c:v>
                </c:pt>
                <c:pt idx="201">
                  <c:v>142.30904242613758</c:v>
                </c:pt>
                <c:pt idx="202">
                  <c:v>141.4496078902539</c:v>
                </c:pt>
                <c:pt idx="203">
                  <c:v>142.21048673198993</c:v>
                </c:pt>
                <c:pt idx="204">
                  <c:v>146.92938305765631</c:v>
                </c:pt>
                <c:pt idx="205">
                  <c:v>150.49527367019607</c:v>
                </c:pt>
                <c:pt idx="206">
                  <c:v>147.79771846739658</c:v>
                </c:pt>
                <c:pt idx="207">
                  <c:v>146.03527053488821</c:v>
                </c:pt>
                <c:pt idx="208">
                  <c:v>148.0408411873687</c:v>
                </c:pt>
                <c:pt idx="209">
                  <c:v>154.25768718457968</c:v>
                </c:pt>
                <c:pt idx="210">
                  <c:v>162.15967632628778</c:v>
                </c:pt>
                <c:pt idx="211">
                  <c:v>153.04959367644608</c:v>
                </c:pt>
                <c:pt idx="212">
                  <c:v>151.86156050310643</c:v>
                </c:pt>
                <c:pt idx="213">
                  <c:v>152.70060932366212</c:v>
                </c:pt>
                <c:pt idx="214">
                  <c:v>153.110729532595</c:v>
                </c:pt>
                <c:pt idx="215">
                  <c:v>152.42959633819675</c:v>
                </c:pt>
                <c:pt idx="216">
                  <c:v>156.6058650356342</c:v>
                </c:pt>
                <c:pt idx="217">
                  <c:v>161.29896899983493</c:v>
                </c:pt>
                <c:pt idx="218">
                  <c:v>165.43469787243222</c:v>
                </c:pt>
                <c:pt idx="219">
                  <c:v>168.49656905846891</c:v>
                </c:pt>
                <c:pt idx="220">
                  <c:v>172.56287175400223</c:v>
                </c:pt>
                <c:pt idx="221">
                  <c:v>166.82788683631188</c:v>
                </c:pt>
                <c:pt idx="222">
                  <c:v>160.85893705533204</c:v>
                </c:pt>
              </c:numCache>
            </c:numRef>
          </c:val>
          <c:smooth val="0"/>
        </c:ser>
        <c:ser>
          <c:idx val="1"/>
          <c:order val="1"/>
          <c:tx>
            <c:v>OLEAGINOSAS</c:v>
          </c:tx>
          <c:spPr>
            <a:ln w="28575" cap="rnd">
              <a:solidFill>
                <a:srgbClr val="003300"/>
              </a:solidFill>
              <a:round/>
            </a:ln>
            <a:effectLst/>
          </c:spPr>
          <c:marker>
            <c:symbol val="none"/>
          </c:marker>
          <c:cat>
            <c:strRef>
              <c:f>Monthly!$A$124:$A$346</c:f>
              <c:strCache>
                <c:ptCount val="223"/>
                <c:pt idx="0">
                  <c:v>1/2000</c:v>
                </c:pt>
                <c:pt idx="1">
                  <c:v>2/2000</c:v>
                </c:pt>
                <c:pt idx="2">
                  <c:v>3/2000</c:v>
                </c:pt>
                <c:pt idx="3">
                  <c:v>4/2000</c:v>
                </c:pt>
                <c:pt idx="4">
                  <c:v>5/2000</c:v>
                </c:pt>
                <c:pt idx="5">
                  <c:v>6/2000</c:v>
                </c:pt>
                <c:pt idx="6">
                  <c:v>7/2000</c:v>
                </c:pt>
                <c:pt idx="7">
                  <c:v>8/2000</c:v>
                </c:pt>
                <c:pt idx="8">
                  <c:v>9/2000</c:v>
                </c:pt>
                <c:pt idx="9">
                  <c:v>10/2000</c:v>
                </c:pt>
                <c:pt idx="10">
                  <c:v>11/2000</c:v>
                </c:pt>
                <c:pt idx="11">
                  <c:v>12/2000</c:v>
                </c:pt>
                <c:pt idx="12">
                  <c:v>1/2001</c:v>
                </c:pt>
                <c:pt idx="13">
                  <c:v>2/2001</c:v>
                </c:pt>
                <c:pt idx="14">
                  <c:v>3/2001</c:v>
                </c:pt>
                <c:pt idx="15">
                  <c:v>4/2001</c:v>
                </c:pt>
                <c:pt idx="16">
                  <c:v>5/2001</c:v>
                </c:pt>
                <c:pt idx="17">
                  <c:v>6/2001</c:v>
                </c:pt>
                <c:pt idx="18">
                  <c:v>7/2001</c:v>
                </c:pt>
                <c:pt idx="19">
                  <c:v>8/2001</c:v>
                </c:pt>
                <c:pt idx="20">
                  <c:v>9/2001</c:v>
                </c:pt>
                <c:pt idx="21">
                  <c:v>10/2001</c:v>
                </c:pt>
                <c:pt idx="22">
                  <c:v>11/2001</c:v>
                </c:pt>
                <c:pt idx="23">
                  <c:v>12/2001</c:v>
                </c:pt>
                <c:pt idx="24">
                  <c:v>1/2002</c:v>
                </c:pt>
                <c:pt idx="25">
                  <c:v>2/2002</c:v>
                </c:pt>
                <c:pt idx="26">
                  <c:v>3/2002</c:v>
                </c:pt>
                <c:pt idx="27">
                  <c:v>4/2002</c:v>
                </c:pt>
                <c:pt idx="28">
                  <c:v>5/2002</c:v>
                </c:pt>
                <c:pt idx="29">
                  <c:v>6/2002</c:v>
                </c:pt>
                <c:pt idx="30">
                  <c:v>7/2002</c:v>
                </c:pt>
                <c:pt idx="31">
                  <c:v>8/2002</c:v>
                </c:pt>
                <c:pt idx="32">
                  <c:v>9/2002</c:v>
                </c:pt>
                <c:pt idx="33">
                  <c:v>10/2002</c:v>
                </c:pt>
                <c:pt idx="34">
                  <c:v>11/2002</c:v>
                </c:pt>
                <c:pt idx="35">
                  <c:v>12/2002</c:v>
                </c:pt>
                <c:pt idx="36">
                  <c:v>1/2003</c:v>
                </c:pt>
                <c:pt idx="37">
                  <c:v>2/2003</c:v>
                </c:pt>
                <c:pt idx="38">
                  <c:v>3/2003</c:v>
                </c:pt>
                <c:pt idx="39">
                  <c:v>4/2003</c:v>
                </c:pt>
                <c:pt idx="40">
                  <c:v>5/2003</c:v>
                </c:pt>
                <c:pt idx="41">
                  <c:v>6/2003</c:v>
                </c:pt>
                <c:pt idx="42">
                  <c:v>7/2003</c:v>
                </c:pt>
                <c:pt idx="43">
                  <c:v>8/2003</c:v>
                </c:pt>
                <c:pt idx="44">
                  <c:v>9/2003</c:v>
                </c:pt>
                <c:pt idx="45">
                  <c:v>10/2003</c:v>
                </c:pt>
                <c:pt idx="46">
                  <c:v>11/2003</c:v>
                </c:pt>
                <c:pt idx="47">
                  <c:v>12/2003</c:v>
                </c:pt>
                <c:pt idx="48">
                  <c:v>1/2004</c:v>
                </c:pt>
                <c:pt idx="49">
                  <c:v>2/2004</c:v>
                </c:pt>
                <c:pt idx="50">
                  <c:v>3/2004</c:v>
                </c:pt>
                <c:pt idx="51">
                  <c:v>4/2004</c:v>
                </c:pt>
                <c:pt idx="52">
                  <c:v>5/2004</c:v>
                </c:pt>
                <c:pt idx="53">
                  <c:v>6/2004</c:v>
                </c:pt>
                <c:pt idx="54">
                  <c:v>7/2004</c:v>
                </c:pt>
                <c:pt idx="55">
                  <c:v>8/2004</c:v>
                </c:pt>
                <c:pt idx="56">
                  <c:v>9/2004</c:v>
                </c:pt>
                <c:pt idx="57">
                  <c:v>10/2004</c:v>
                </c:pt>
                <c:pt idx="58">
                  <c:v>11/2004</c:v>
                </c:pt>
                <c:pt idx="59">
                  <c:v>12/2004</c:v>
                </c:pt>
                <c:pt idx="60">
                  <c:v>1/2005</c:v>
                </c:pt>
                <c:pt idx="61">
                  <c:v>2/2005</c:v>
                </c:pt>
                <c:pt idx="62">
                  <c:v>3/2005</c:v>
                </c:pt>
                <c:pt idx="63">
                  <c:v>4/2005</c:v>
                </c:pt>
                <c:pt idx="64">
                  <c:v>5/2005</c:v>
                </c:pt>
                <c:pt idx="65">
                  <c:v>6/2005</c:v>
                </c:pt>
                <c:pt idx="66">
                  <c:v>7/2005</c:v>
                </c:pt>
                <c:pt idx="67">
                  <c:v>8/2005</c:v>
                </c:pt>
                <c:pt idx="68">
                  <c:v>9/2005</c:v>
                </c:pt>
                <c:pt idx="69">
                  <c:v>10/2005</c:v>
                </c:pt>
                <c:pt idx="70">
                  <c:v>11/2005</c:v>
                </c:pt>
                <c:pt idx="71">
                  <c:v>12/2005</c:v>
                </c:pt>
                <c:pt idx="72">
                  <c:v>1/2006</c:v>
                </c:pt>
                <c:pt idx="73">
                  <c:v>2/2006</c:v>
                </c:pt>
                <c:pt idx="74">
                  <c:v>3/2006</c:v>
                </c:pt>
                <c:pt idx="75">
                  <c:v>4/2006</c:v>
                </c:pt>
                <c:pt idx="76">
                  <c:v>5/2006</c:v>
                </c:pt>
                <c:pt idx="77">
                  <c:v>6/2006</c:v>
                </c:pt>
                <c:pt idx="78">
                  <c:v>7/2006</c:v>
                </c:pt>
                <c:pt idx="79">
                  <c:v>8/2006</c:v>
                </c:pt>
                <c:pt idx="80">
                  <c:v>9/2006</c:v>
                </c:pt>
                <c:pt idx="81">
                  <c:v>10/2006</c:v>
                </c:pt>
                <c:pt idx="82">
                  <c:v>11/2006</c:v>
                </c:pt>
                <c:pt idx="83">
                  <c:v>12/2006</c:v>
                </c:pt>
                <c:pt idx="84">
                  <c:v>1/2007</c:v>
                </c:pt>
                <c:pt idx="85">
                  <c:v>2/2007</c:v>
                </c:pt>
                <c:pt idx="86">
                  <c:v>3/2007</c:v>
                </c:pt>
                <c:pt idx="87">
                  <c:v>4/2007</c:v>
                </c:pt>
                <c:pt idx="88">
                  <c:v>5/2007</c:v>
                </c:pt>
                <c:pt idx="89">
                  <c:v>6/2007</c:v>
                </c:pt>
                <c:pt idx="90">
                  <c:v>7/2007</c:v>
                </c:pt>
                <c:pt idx="91">
                  <c:v>8/2007</c:v>
                </c:pt>
                <c:pt idx="92">
                  <c:v>9/2007</c:v>
                </c:pt>
                <c:pt idx="93">
                  <c:v>10/2007</c:v>
                </c:pt>
                <c:pt idx="94">
                  <c:v>11/2007</c:v>
                </c:pt>
                <c:pt idx="95">
                  <c:v>12/2007</c:v>
                </c:pt>
                <c:pt idx="96">
                  <c:v>1/2008</c:v>
                </c:pt>
                <c:pt idx="97">
                  <c:v>2/2008</c:v>
                </c:pt>
                <c:pt idx="98">
                  <c:v>3/2008</c:v>
                </c:pt>
                <c:pt idx="99">
                  <c:v>4/2008</c:v>
                </c:pt>
                <c:pt idx="100">
                  <c:v>5/2008</c:v>
                </c:pt>
                <c:pt idx="101">
                  <c:v>6/2008</c:v>
                </c:pt>
                <c:pt idx="102">
                  <c:v>7/2008</c:v>
                </c:pt>
                <c:pt idx="103">
                  <c:v>8/2008</c:v>
                </c:pt>
                <c:pt idx="104">
                  <c:v>9/2008</c:v>
                </c:pt>
                <c:pt idx="105">
                  <c:v>10/2008</c:v>
                </c:pt>
                <c:pt idx="106">
                  <c:v>11/2008</c:v>
                </c:pt>
                <c:pt idx="107">
                  <c:v>12/2008</c:v>
                </c:pt>
                <c:pt idx="108">
                  <c:v>1/2009</c:v>
                </c:pt>
                <c:pt idx="109">
                  <c:v>2/2009</c:v>
                </c:pt>
                <c:pt idx="110">
                  <c:v>3/2009</c:v>
                </c:pt>
                <c:pt idx="111">
                  <c:v>4/2009</c:v>
                </c:pt>
                <c:pt idx="112">
                  <c:v>5/2009</c:v>
                </c:pt>
                <c:pt idx="113">
                  <c:v>6/2009</c:v>
                </c:pt>
                <c:pt idx="114">
                  <c:v>7/2009</c:v>
                </c:pt>
                <c:pt idx="115">
                  <c:v>8/2009</c:v>
                </c:pt>
                <c:pt idx="116">
                  <c:v>9/2009</c:v>
                </c:pt>
                <c:pt idx="117">
                  <c:v>10/2009</c:v>
                </c:pt>
                <c:pt idx="118">
                  <c:v>11/2009</c:v>
                </c:pt>
                <c:pt idx="119">
                  <c:v>12/2009</c:v>
                </c:pt>
                <c:pt idx="120">
                  <c:v>1/2010</c:v>
                </c:pt>
                <c:pt idx="121">
                  <c:v>2/2010</c:v>
                </c:pt>
                <c:pt idx="122">
                  <c:v>3/2010</c:v>
                </c:pt>
                <c:pt idx="123">
                  <c:v>4/2010</c:v>
                </c:pt>
                <c:pt idx="124">
                  <c:v>5/2010</c:v>
                </c:pt>
                <c:pt idx="125">
                  <c:v>6/2010</c:v>
                </c:pt>
                <c:pt idx="126">
                  <c:v>7/2010</c:v>
                </c:pt>
                <c:pt idx="127">
                  <c:v>8/2010</c:v>
                </c:pt>
                <c:pt idx="128">
                  <c:v>9/2010</c:v>
                </c:pt>
                <c:pt idx="129">
                  <c:v>10/2010</c:v>
                </c:pt>
                <c:pt idx="130">
                  <c:v>11/2010</c:v>
                </c:pt>
                <c:pt idx="131">
                  <c:v>12/2010</c:v>
                </c:pt>
                <c:pt idx="132">
                  <c:v>1/2011</c:v>
                </c:pt>
                <c:pt idx="133">
                  <c:v>2/2011</c:v>
                </c:pt>
                <c:pt idx="134">
                  <c:v>3/2011</c:v>
                </c:pt>
                <c:pt idx="135">
                  <c:v>4/2011</c:v>
                </c:pt>
                <c:pt idx="136">
                  <c:v>5/2011</c:v>
                </c:pt>
                <c:pt idx="137">
                  <c:v>6/2011</c:v>
                </c:pt>
                <c:pt idx="138">
                  <c:v>7/2011</c:v>
                </c:pt>
                <c:pt idx="139">
                  <c:v>8/2011</c:v>
                </c:pt>
                <c:pt idx="140">
                  <c:v>9/2011</c:v>
                </c:pt>
                <c:pt idx="141">
                  <c:v>10/2011</c:v>
                </c:pt>
                <c:pt idx="142">
                  <c:v>11/2011</c:v>
                </c:pt>
                <c:pt idx="143">
                  <c:v>12/2011</c:v>
                </c:pt>
                <c:pt idx="144">
                  <c:v>1/2012</c:v>
                </c:pt>
                <c:pt idx="145">
                  <c:v>2/2012</c:v>
                </c:pt>
                <c:pt idx="146">
                  <c:v>3/2012</c:v>
                </c:pt>
                <c:pt idx="147">
                  <c:v>4/2012</c:v>
                </c:pt>
                <c:pt idx="148">
                  <c:v>5/2012</c:v>
                </c:pt>
                <c:pt idx="149">
                  <c:v>6/2012</c:v>
                </c:pt>
                <c:pt idx="150">
                  <c:v>7/2012</c:v>
                </c:pt>
                <c:pt idx="151">
                  <c:v>8/2012</c:v>
                </c:pt>
                <c:pt idx="152">
                  <c:v>9/2012</c:v>
                </c:pt>
                <c:pt idx="153">
                  <c:v>10/2012</c:v>
                </c:pt>
                <c:pt idx="154">
                  <c:v>11/2012</c:v>
                </c:pt>
                <c:pt idx="155">
                  <c:v>12/2012</c:v>
                </c:pt>
                <c:pt idx="156">
                  <c:v>1/2013</c:v>
                </c:pt>
                <c:pt idx="157">
                  <c:v>2/2013</c:v>
                </c:pt>
                <c:pt idx="158">
                  <c:v>3/2013</c:v>
                </c:pt>
                <c:pt idx="159">
                  <c:v>4/2013</c:v>
                </c:pt>
                <c:pt idx="160">
                  <c:v>5/2013</c:v>
                </c:pt>
                <c:pt idx="161">
                  <c:v>6/2013</c:v>
                </c:pt>
                <c:pt idx="162">
                  <c:v>7/2013</c:v>
                </c:pt>
                <c:pt idx="163">
                  <c:v>8/2013</c:v>
                </c:pt>
                <c:pt idx="164">
                  <c:v>9/2013</c:v>
                </c:pt>
                <c:pt idx="165">
                  <c:v>10/2013</c:v>
                </c:pt>
                <c:pt idx="166">
                  <c:v>11/2013</c:v>
                </c:pt>
                <c:pt idx="167">
                  <c:v>12/2013</c:v>
                </c:pt>
                <c:pt idx="168">
                  <c:v>1/2014</c:v>
                </c:pt>
                <c:pt idx="169">
                  <c:v>2/2014</c:v>
                </c:pt>
                <c:pt idx="170">
                  <c:v>3/2014</c:v>
                </c:pt>
                <c:pt idx="171">
                  <c:v>4/2014</c:v>
                </c:pt>
                <c:pt idx="172">
                  <c:v>5/2014</c:v>
                </c:pt>
                <c:pt idx="173">
                  <c:v>6/2014</c:v>
                </c:pt>
                <c:pt idx="174">
                  <c:v>7/2014</c:v>
                </c:pt>
                <c:pt idx="175">
                  <c:v>8/2014</c:v>
                </c:pt>
                <c:pt idx="176">
                  <c:v>9/2014</c:v>
                </c:pt>
                <c:pt idx="177">
                  <c:v>10/2014</c:v>
                </c:pt>
                <c:pt idx="178">
                  <c:v>11/2014</c:v>
                </c:pt>
                <c:pt idx="179">
                  <c:v>12/2014</c:v>
                </c:pt>
                <c:pt idx="180">
                  <c:v>1/2015</c:v>
                </c:pt>
                <c:pt idx="181">
                  <c:v>2/2015</c:v>
                </c:pt>
                <c:pt idx="182">
                  <c:v>3/2015</c:v>
                </c:pt>
                <c:pt idx="183">
                  <c:v>4/2015</c:v>
                </c:pt>
                <c:pt idx="184">
                  <c:v>5/2015</c:v>
                </c:pt>
                <c:pt idx="185">
                  <c:v>6/2015</c:v>
                </c:pt>
                <c:pt idx="186">
                  <c:v>7/2015</c:v>
                </c:pt>
                <c:pt idx="187">
                  <c:v>8/2015</c:v>
                </c:pt>
                <c:pt idx="188">
                  <c:v>9/2015</c:v>
                </c:pt>
                <c:pt idx="189">
                  <c:v>10/2015</c:v>
                </c:pt>
                <c:pt idx="190">
                  <c:v>11/2015</c:v>
                </c:pt>
                <c:pt idx="191">
                  <c:v>12/2015</c:v>
                </c:pt>
                <c:pt idx="192">
                  <c:v>1/2016</c:v>
                </c:pt>
                <c:pt idx="193">
                  <c:v>2/2016</c:v>
                </c:pt>
                <c:pt idx="194">
                  <c:v>3/2016</c:v>
                </c:pt>
                <c:pt idx="195">
                  <c:v>4/2016</c:v>
                </c:pt>
                <c:pt idx="196">
                  <c:v>5/2016</c:v>
                </c:pt>
                <c:pt idx="197">
                  <c:v>6/2016</c:v>
                </c:pt>
                <c:pt idx="198">
                  <c:v>7/2016</c:v>
                </c:pt>
                <c:pt idx="199">
                  <c:v>8/2016</c:v>
                </c:pt>
                <c:pt idx="200">
                  <c:v>9/2016</c:v>
                </c:pt>
                <c:pt idx="201">
                  <c:v>10/2016</c:v>
                </c:pt>
                <c:pt idx="202">
                  <c:v>11/2016</c:v>
                </c:pt>
                <c:pt idx="203">
                  <c:v>12/2016</c:v>
                </c:pt>
                <c:pt idx="204">
                  <c:v>1/2017</c:v>
                </c:pt>
                <c:pt idx="205">
                  <c:v>2/2017</c:v>
                </c:pt>
                <c:pt idx="206">
                  <c:v>3/2017</c:v>
                </c:pt>
                <c:pt idx="207">
                  <c:v>4/2017</c:v>
                </c:pt>
                <c:pt idx="208">
                  <c:v>5/2017</c:v>
                </c:pt>
                <c:pt idx="209">
                  <c:v>6/2017</c:v>
                </c:pt>
                <c:pt idx="210">
                  <c:v>7/2017</c:v>
                </c:pt>
                <c:pt idx="211">
                  <c:v>8/2017</c:v>
                </c:pt>
                <c:pt idx="212">
                  <c:v>9/2017</c:v>
                </c:pt>
                <c:pt idx="213">
                  <c:v>10/2017</c:v>
                </c:pt>
                <c:pt idx="214">
                  <c:v>11/2017</c:v>
                </c:pt>
                <c:pt idx="215">
                  <c:v>12/2017</c:v>
                </c:pt>
                <c:pt idx="216">
                  <c:v>1/2018</c:v>
                </c:pt>
                <c:pt idx="217">
                  <c:v>2/2018</c:v>
                </c:pt>
                <c:pt idx="218">
                  <c:v>3/2018</c:v>
                </c:pt>
                <c:pt idx="219">
                  <c:v>4/2018</c:v>
                </c:pt>
                <c:pt idx="220">
                  <c:v>5/2018</c:v>
                </c:pt>
                <c:pt idx="221">
                  <c:v>6/2018</c:v>
                </c:pt>
                <c:pt idx="222">
                  <c:v>7/2018</c:v>
                </c:pt>
              </c:strCache>
            </c:strRef>
          </c:cat>
          <c:val>
            <c:numRef>
              <c:f>Monthly!$F$124:$F$346</c:f>
              <c:numCache>
                <c:formatCode>0.0</c:formatCode>
                <c:ptCount val="223"/>
                <c:pt idx="0">
                  <c:v>79.459027515744012</c:v>
                </c:pt>
                <c:pt idx="1">
                  <c:v>75.839291064617314</c:v>
                </c:pt>
                <c:pt idx="2">
                  <c:v>77.719714498876513</c:v>
                </c:pt>
                <c:pt idx="3">
                  <c:v>80.196880137151339</c:v>
                </c:pt>
                <c:pt idx="4">
                  <c:v>72.193692465741336</c:v>
                </c:pt>
                <c:pt idx="5">
                  <c:v>69.330811997833692</c:v>
                </c:pt>
                <c:pt idx="6">
                  <c:v>68.96971764325933</c:v>
                </c:pt>
                <c:pt idx="7">
                  <c:v>67.213324507035281</c:v>
                </c:pt>
                <c:pt idx="8">
                  <c:v>62.03530387251844</c:v>
                </c:pt>
                <c:pt idx="9">
                  <c:v>58.988456915761489</c:v>
                </c:pt>
                <c:pt idx="10">
                  <c:v>60.906399131659541</c:v>
                </c:pt>
                <c:pt idx="11">
                  <c:v>61.217824184940199</c:v>
                </c:pt>
                <c:pt idx="12">
                  <c:v>59.742780743319678</c:v>
                </c:pt>
                <c:pt idx="13">
                  <c:v>57.144626434086291</c:v>
                </c:pt>
                <c:pt idx="14">
                  <c:v>60.757026006762935</c:v>
                </c:pt>
                <c:pt idx="15">
                  <c:v>60.235377239193696</c:v>
                </c:pt>
                <c:pt idx="16">
                  <c:v>57.598939721291963</c:v>
                </c:pt>
                <c:pt idx="17">
                  <c:v>61.522721232883406</c:v>
                </c:pt>
                <c:pt idx="18">
                  <c:v>75.534582136119226</c:v>
                </c:pt>
                <c:pt idx="19">
                  <c:v>79.613201231002307</c:v>
                </c:pt>
                <c:pt idx="20">
                  <c:v>71.803389870250896</c:v>
                </c:pt>
                <c:pt idx="21">
                  <c:v>68.229004692650193</c:v>
                </c:pt>
                <c:pt idx="22">
                  <c:v>75.238746107513194</c:v>
                </c:pt>
                <c:pt idx="23">
                  <c:v>78.72451763807986</c:v>
                </c:pt>
                <c:pt idx="24">
                  <c:v>76.95841725444096</c:v>
                </c:pt>
                <c:pt idx="25">
                  <c:v>74.693248937281894</c:v>
                </c:pt>
                <c:pt idx="26">
                  <c:v>74.488786905206311</c:v>
                </c:pt>
                <c:pt idx="27">
                  <c:v>77.17323340381428</c:v>
                </c:pt>
                <c:pt idx="28">
                  <c:v>81.59211976810856</c:v>
                </c:pt>
                <c:pt idx="29">
                  <c:v>88.445029468225243</c:v>
                </c:pt>
                <c:pt idx="30">
                  <c:v>89.271607361179235</c:v>
                </c:pt>
                <c:pt idx="31">
                  <c:v>94.73869370495936</c:v>
                </c:pt>
                <c:pt idx="32">
                  <c:v>90.397149682809697</c:v>
                </c:pt>
                <c:pt idx="33">
                  <c:v>93.856700570519422</c:v>
                </c:pt>
                <c:pt idx="34">
                  <c:v>102.14936091470857</c:v>
                </c:pt>
                <c:pt idx="35">
                  <c:v>105.12470369393385</c:v>
                </c:pt>
                <c:pt idx="36">
                  <c:v>102.52627916919394</c:v>
                </c:pt>
                <c:pt idx="37">
                  <c:v>99.686747786491665</c:v>
                </c:pt>
                <c:pt idx="38">
                  <c:v>95.002858648142279</c:v>
                </c:pt>
                <c:pt idx="39">
                  <c:v>95.271527516569705</c:v>
                </c:pt>
                <c:pt idx="40">
                  <c:v>97.659593025665004</c:v>
                </c:pt>
                <c:pt idx="41">
                  <c:v>99.145705913380155</c:v>
                </c:pt>
                <c:pt idx="42">
                  <c:v>94.391090638427684</c:v>
                </c:pt>
                <c:pt idx="43">
                  <c:v>92.032142886058594</c:v>
                </c:pt>
                <c:pt idx="44">
                  <c:v>96.202986160981013</c:v>
                </c:pt>
                <c:pt idx="45">
                  <c:v>109.20708148844543</c:v>
                </c:pt>
                <c:pt idx="46">
                  <c:v>111.16656533806942</c:v>
                </c:pt>
                <c:pt idx="47">
                  <c:v>115.44958718944839</c:v>
                </c:pt>
                <c:pt idx="48">
                  <c:v>114.77165407127616</c:v>
                </c:pt>
                <c:pt idx="49">
                  <c:v>122.56285228555438</c:v>
                </c:pt>
                <c:pt idx="50">
                  <c:v>124.05605083532285</c:v>
                </c:pt>
                <c:pt idx="51">
                  <c:v>123.75305630200903</c:v>
                </c:pt>
                <c:pt idx="52">
                  <c:v>118.11632464220266</c:v>
                </c:pt>
                <c:pt idx="53">
                  <c:v>106.13483894914172</c:v>
                </c:pt>
                <c:pt idx="54">
                  <c:v>104.9361281790078</c:v>
                </c:pt>
                <c:pt idx="55">
                  <c:v>105.9723715800219</c:v>
                </c:pt>
                <c:pt idx="56">
                  <c:v>106.78777279639348</c:v>
                </c:pt>
                <c:pt idx="57">
                  <c:v>104.94044166834158</c:v>
                </c:pt>
                <c:pt idx="58">
                  <c:v>106.5581970941255</c:v>
                </c:pt>
                <c:pt idx="59">
                  <c:v>104.77909417054217</c:v>
                </c:pt>
                <c:pt idx="60">
                  <c:v>100.15125947889294</c:v>
                </c:pt>
                <c:pt idx="61">
                  <c:v>98.613435416103073</c:v>
                </c:pt>
                <c:pt idx="62">
                  <c:v>106.53521598575155</c:v>
                </c:pt>
                <c:pt idx="63">
                  <c:v>104.00305166158384</c:v>
                </c:pt>
                <c:pt idx="64">
                  <c:v>102.40701596436648</c:v>
                </c:pt>
                <c:pt idx="65">
                  <c:v>103.38613449818811</c:v>
                </c:pt>
                <c:pt idx="66">
                  <c:v>102.89648363105006</c:v>
                </c:pt>
                <c:pt idx="67">
                  <c:v>99.805075905068691</c:v>
                </c:pt>
                <c:pt idx="68">
                  <c:v>101.59775795360386</c:v>
                </c:pt>
                <c:pt idx="69">
                  <c:v>106.72193771785976</c:v>
                </c:pt>
                <c:pt idx="70">
                  <c:v>104.61550618386293</c:v>
                </c:pt>
                <c:pt idx="71">
                  <c:v>101.16710355000707</c:v>
                </c:pt>
                <c:pt idx="72">
                  <c:v>101.86550843953974</c:v>
                </c:pt>
                <c:pt idx="73">
                  <c:v>104.00180267871173</c:v>
                </c:pt>
                <c:pt idx="74">
                  <c:v>103.97719769900313</c:v>
                </c:pt>
                <c:pt idx="75">
                  <c:v>105.66161662653015</c:v>
                </c:pt>
                <c:pt idx="76">
                  <c:v>108.37044749040805</c:v>
                </c:pt>
                <c:pt idx="77">
                  <c:v>108.23897157620827</c:v>
                </c:pt>
                <c:pt idx="78">
                  <c:v>112.85260095877359</c:v>
                </c:pt>
                <c:pt idx="79">
                  <c:v>117.61693920444121</c:v>
                </c:pt>
                <c:pt idx="80">
                  <c:v>114.40065332855617</c:v>
                </c:pt>
                <c:pt idx="81">
                  <c:v>116.33179006959698</c:v>
                </c:pt>
                <c:pt idx="82">
                  <c:v>125.66995908500765</c:v>
                </c:pt>
                <c:pt idx="83">
                  <c:v>133.33757649674561</c:v>
                </c:pt>
                <c:pt idx="84">
                  <c:v>132.43365775663543</c:v>
                </c:pt>
                <c:pt idx="85">
                  <c:v>134.08919994851379</c:v>
                </c:pt>
                <c:pt idx="86">
                  <c:v>136.76116273501245</c:v>
                </c:pt>
                <c:pt idx="87">
                  <c:v>150.01122358804344</c:v>
                </c:pt>
                <c:pt idx="88">
                  <c:v>161.49885613754452</c:v>
                </c:pt>
                <c:pt idx="89">
                  <c:v>168.94205939699697</c:v>
                </c:pt>
                <c:pt idx="90">
                  <c:v>174.48437356798379</c:v>
                </c:pt>
                <c:pt idx="91">
                  <c:v>180.29991104364106</c:v>
                </c:pt>
                <c:pt idx="92">
                  <c:v>187.94850223226052</c:v>
                </c:pt>
                <c:pt idx="93">
                  <c:v>199.40808152964286</c:v>
                </c:pt>
                <c:pt idx="94">
                  <c:v>217.83719674410798</c:v>
                </c:pt>
                <c:pt idx="95">
                  <c:v>220.64606752565686</c:v>
                </c:pt>
                <c:pt idx="96">
                  <c:v>245.03371383308809</c:v>
                </c:pt>
                <c:pt idx="97">
                  <c:v>269.612653296183</c:v>
                </c:pt>
                <c:pt idx="98">
                  <c:v>282.11558596141117</c:v>
                </c:pt>
                <c:pt idx="99">
                  <c:v>270.99775846123384</c:v>
                </c:pt>
                <c:pt idx="100">
                  <c:v>275.05738248507629</c:v>
                </c:pt>
                <c:pt idx="101">
                  <c:v>284.93957780589017</c:v>
                </c:pt>
                <c:pt idx="102">
                  <c:v>266.74280263137882</c:v>
                </c:pt>
                <c:pt idx="103">
                  <c:v>221.63351966201228</c:v>
                </c:pt>
                <c:pt idx="104">
                  <c:v>198.27409981334466</c:v>
                </c:pt>
                <c:pt idx="105">
                  <c:v>150.66536539169849</c:v>
                </c:pt>
                <c:pt idx="106">
                  <c:v>133.12306069366105</c:v>
                </c:pt>
                <c:pt idx="107">
                  <c:v>127.54688818765018</c:v>
                </c:pt>
                <c:pt idx="108">
                  <c:v>134.30954010971922</c:v>
                </c:pt>
                <c:pt idx="109">
                  <c:v>132.84318161840031</c:v>
                </c:pt>
                <c:pt idx="110">
                  <c:v>131.81165140779655</c:v>
                </c:pt>
                <c:pt idx="111">
                  <c:v>151.26070395658982</c:v>
                </c:pt>
                <c:pt idx="112">
                  <c:v>171.4738160217041</c:v>
                </c:pt>
                <c:pt idx="113">
                  <c:v>162.68627575970427</c:v>
                </c:pt>
                <c:pt idx="114">
                  <c:v>146.07885740742569</c:v>
                </c:pt>
                <c:pt idx="115">
                  <c:v>159.11685115074434</c:v>
                </c:pt>
                <c:pt idx="116">
                  <c:v>151.35439550013498</c:v>
                </c:pt>
                <c:pt idx="117">
                  <c:v>154.83070122117363</c:v>
                </c:pt>
                <c:pt idx="118">
                  <c:v>165.00185912409501</c:v>
                </c:pt>
                <c:pt idx="119">
                  <c:v>173.42759073063669</c:v>
                </c:pt>
                <c:pt idx="120">
                  <c:v>172.97674265456314</c:v>
                </c:pt>
                <c:pt idx="121">
                  <c:v>173.35975048132934</c:v>
                </c:pt>
                <c:pt idx="122">
                  <c:v>178.59977766697946</c:v>
                </c:pt>
                <c:pt idx="123">
                  <c:v>176.9279439595968</c:v>
                </c:pt>
                <c:pt idx="124">
                  <c:v>173.25286498253675</c:v>
                </c:pt>
                <c:pt idx="125">
                  <c:v>171.78495461842033</c:v>
                </c:pt>
                <c:pt idx="126">
                  <c:v>178.85026536864123</c:v>
                </c:pt>
                <c:pt idx="127">
                  <c:v>197.52073138947085</c:v>
                </c:pt>
                <c:pt idx="128">
                  <c:v>202.77511887146616</c:v>
                </c:pt>
                <c:pt idx="129">
                  <c:v>225.6121603181434</c:v>
                </c:pt>
                <c:pt idx="130">
                  <c:v>248.45102259862361</c:v>
                </c:pt>
                <c:pt idx="131">
                  <c:v>268.87214287891493</c:v>
                </c:pt>
                <c:pt idx="132">
                  <c:v>284.02620060483491</c:v>
                </c:pt>
                <c:pt idx="133">
                  <c:v>286.52522191175007</c:v>
                </c:pt>
                <c:pt idx="134">
                  <c:v>265.39412216369021</c:v>
                </c:pt>
                <c:pt idx="135">
                  <c:v>265.18306466225556</c:v>
                </c:pt>
                <c:pt idx="136">
                  <c:v>264.69037276930345</c:v>
                </c:pt>
                <c:pt idx="137">
                  <c:v>260.97708016252426</c:v>
                </c:pt>
                <c:pt idx="138">
                  <c:v>253.41924820926369</c:v>
                </c:pt>
                <c:pt idx="139">
                  <c:v>246.40292402599124</c:v>
                </c:pt>
                <c:pt idx="140">
                  <c:v>240.02380906232773</c:v>
                </c:pt>
                <c:pt idx="141">
                  <c:v>223.71366459822997</c:v>
                </c:pt>
                <c:pt idx="142">
                  <c:v>235.4016214217865</c:v>
                </c:pt>
                <c:pt idx="143">
                  <c:v>228.13711543789864</c:v>
                </c:pt>
                <c:pt idx="144">
                  <c:v>234.96914265037532</c:v>
                </c:pt>
                <c:pt idx="145">
                  <c:v>240.83093121331635</c:v>
                </c:pt>
                <c:pt idx="146">
                  <c:v>247.43064700446601</c:v>
                </c:pt>
                <c:pt idx="147">
                  <c:v>253.35413484559618</c:v>
                </c:pt>
                <c:pt idx="148">
                  <c:v>233.39048151290621</c:v>
                </c:pt>
                <c:pt idx="149">
                  <c:v>219.24076831498175</c:v>
                </c:pt>
                <c:pt idx="150">
                  <c:v>224.40675671679102</c:v>
                </c:pt>
                <c:pt idx="151">
                  <c:v>223.61816537533193</c:v>
                </c:pt>
                <c:pt idx="152">
                  <c:v>221.40180216856015</c:v>
                </c:pt>
                <c:pt idx="153">
                  <c:v>201.85697204149741</c:v>
                </c:pt>
                <c:pt idx="154">
                  <c:v>195.80069120734203</c:v>
                </c:pt>
                <c:pt idx="155">
                  <c:v>190.66113479138693</c:v>
                </c:pt>
                <c:pt idx="156">
                  <c:v>200.31767695264594</c:v>
                </c:pt>
                <c:pt idx="157">
                  <c:v>201.83086098449499</c:v>
                </c:pt>
                <c:pt idx="158">
                  <c:v>196.66908247836798</c:v>
                </c:pt>
                <c:pt idx="159">
                  <c:v>194.04628798767877</c:v>
                </c:pt>
                <c:pt idx="160">
                  <c:v>194.30426681492548</c:v>
                </c:pt>
                <c:pt idx="161">
                  <c:v>193.45961647124412</c:v>
                </c:pt>
                <c:pt idx="162">
                  <c:v>186.6909161092214</c:v>
                </c:pt>
                <c:pt idx="163">
                  <c:v>181.84429459039808</c:v>
                </c:pt>
                <c:pt idx="164">
                  <c:v>184.27089290444204</c:v>
                </c:pt>
                <c:pt idx="165">
                  <c:v>188.0235389336836</c:v>
                </c:pt>
                <c:pt idx="166">
                  <c:v>198.5052150043567</c:v>
                </c:pt>
                <c:pt idx="167">
                  <c:v>195.96124367610443</c:v>
                </c:pt>
                <c:pt idx="168">
                  <c:v>188.55060892080596</c:v>
                </c:pt>
                <c:pt idx="169">
                  <c:v>197.78875011157447</c:v>
                </c:pt>
                <c:pt idx="170">
                  <c:v>204.77329869158712</c:v>
                </c:pt>
                <c:pt idx="171">
                  <c:v>198.95109859934169</c:v>
                </c:pt>
                <c:pt idx="172">
                  <c:v>195.26646126856514</c:v>
                </c:pt>
                <c:pt idx="173">
                  <c:v>188.78773346390429</c:v>
                </c:pt>
                <c:pt idx="174">
                  <c:v>181.09166864994904</c:v>
                </c:pt>
                <c:pt idx="175">
                  <c:v>166.63391357449621</c:v>
                </c:pt>
                <c:pt idx="176">
                  <c:v>162.0448831093222</c:v>
                </c:pt>
                <c:pt idx="177">
                  <c:v>163.68905738979558</c:v>
                </c:pt>
                <c:pt idx="178">
                  <c:v>164.89359146683492</c:v>
                </c:pt>
                <c:pt idx="179">
                  <c:v>160.66767985777085</c:v>
                </c:pt>
                <c:pt idx="180">
                  <c:v>155.98062693911405</c:v>
                </c:pt>
                <c:pt idx="181">
                  <c:v>156.55353865275953</c:v>
                </c:pt>
                <c:pt idx="182">
                  <c:v>151.68276857718919</c:v>
                </c:pt>
                <c:pt idx="183">
                  <c:v>150.22856667168057</c:v>
                </c:pt>
                <c:pt idx="184">
                  <c:v>154.11697989313939</c:v>
                </c:pt>
                <c:pt idx="185">
                  <c:v>156.17252268704561</c:v>
                </c:pt>
                <c:pt idx="186">
                  <c:v>147.61085368611899</c:v>
                </c:pt>
                <c:pt idx="187">
                  <c:v>134.87428765506246</c:v>
                </c:pt>
                <c:pt idx="188">
                  <c:v>134.24441801211378</c:v>
                </c:pt>
                <c:pt idx="189">
                  <c:v>142.62176798973471</c:v>
                </c:pt>
                <c:pt idx="190">
                  <c:v>138.22830792620533</c:v>
                </c:pt>
                <c:pt idx="191">
                  <c:v>141.49519373641024</c:v>
                </c:pt>
                <c:pt idx="192">
                  <c:v>139.10921736964278</c:v>
                </c:pt>
                <c:pt idx="193">
                  <c:v>150.29065072695582</c:v>
                </c:pt>
                <c:pt idx="194">
                  <c:v>159.8132026019822</c:v>
                </c:pt>
                <c:pt idx="195">
                  <c:v>166.39537534000615</c:v>
                </c:pt>
                <c:pt idx="196">
                  <c:v>163.33072431071682</c:v>
                </c:pt>
                <c:pt idx="197">
                  <c:v>161.89867750380267</c:v>
                </c:pt>
                <c:pt idx="198">
                  <c:v>157.34990634836191</c:v>
                </c:pt>
                <c:pt idx="199">
                  <c:v>169.04715548460626</c:v>
                </c:pt>
                <c:pt idx="200">
                  <c:v>171.97446139905986</c:v>
                </c:pt>
                <c:pt idx="201">
                  <c:v>167.91765360481622</c:v>
                </c:pt>
                <c:pt idx="202">
                  <c:v>175.55055664845185</c:v>
                </c:pt>
                <c:pt idx="203">
                  <c:v>182.96715232498255</c:v>
                </c:pt>
                <c:pt idx="204">
                  <c:v>186.29266501335584</c:v>
                </c:pt>
                <c:pt idx="205">
                  <c:v>178.6746740526072</c:v>
                </c:pt>
                <c:pt idx="206">
                  <c:v>167.62679288801596</c:v>
                </c:pt>
                <c:pt idx="207">
                  <c:v>161.0619032556574</c:v>
                </c:pt>
                <c:pt idx="208">
                  <c:v>168.6938614606737</c:v>
                </c:pt>
                <c:pt idx="209">
                  <c:v>162.145914489403</c:v>
                </c:pt>
                <c:pt idx="210">
                  <c:v>160.36632496133544</c:v>
                </c:pt>
                <c:pt idx="211">
                  <c:v>164.43970121733599</c:v>
                </c:pt>
                <c:pt idx="212">
                  <c:v>171.85569253110774</c:v>
                </c:pt>
                <c:pt idx="213">
                  <c:v>170.041197162391</c:v>
                </c:pt>
                <c:pt idx="214">
                  <c:v>172.15070967767366</c:v>
                </c:pt>
                <c:pt idx="215">
                  <c:v>162.56479709900287</c:v>
                </c:pt>
                <c:pt idx="216">
                  <c:v>163.13440370646543</c:v>
                </c:pt>
                <c:pt idx="217">
                  <c:v>158.03392466456651</c:v>
                </c:pt>
                <c:pt idx="218">
                  <c:v>156.81294343192144</c:v>
                </c:pt>
                <c:pt idx="219">
                  <c:v>154.56606600508402</c:v>
                </c:pt>
                <c:pt idx="220">
                  <c:v>150.57294936109341</c:v>
                </c:pt>
                <c:pt idx="221">
                  <c:v>146.07042557635873</c:v>
                </c:pt>
                <c:pt idx="222">
                  <c:v>141.86842418501598</c:v>
                </c:pt>
              </c:numCache>
            </c:numRef>
          </c:val>
          <c:smooth val="0"/>
        </c:ser>
        <c:ser>
          <c:idx val="3"/>
          <c:order val="2"/>
          <c:tx>
            <c:v>CARNE VACUNA</c:v>
          </c:tx>
          <c:spPr>
            <a:ln w="28575" cap="rnd">
              <a:solidFill>
                <a:srgbClr val="C00000"/>
              </a:solidFill>
              <a:round/>
            </a:ln>
            <a:effectLst/>
          </c:spPr>
          <c:marker>
            <c:symbol val="none"/>
          </c:marker>
          <c:cat>
            <c:strRef>
              <c:f>Monthly!$A$124:$A$346</c:f>
              <c:strCache>
                <c:ptCount val="223"/>
                <c:pt idx="0">
                  <c:v>1/2000</c:v>
                </c:pt>
                <c:pt idx="1">
                  <c:v>2/2000</c:v>
                </c:pt>
                <c:pt idx="2">
                  <c:v>3/2000</c:v>
                </c:pt>
                <c:pt idx="3">
                  <c:v>4/2000</c:v>
                </c:pt>
                <c:pt idx="4">
                  <c:v>5/2000</c:v>
                </c:pt>
                <c:pt idx="5">
                  <c:v>6/2000</c:v>
                </c:pt>
                <c:pt idx="6">
                  <c:v>7/2000</c:v>
                </c:pt>
                <c:pt idx="7">
                  <c:v>8/2000</c:v>
                </c:pt>
                <c:pt idx="8">
                  <c:v>9/2000</c:v>
                </c:pt>
                <c:pt idx="9">
                  <c:v>10/2000</c:v>
                </c:pt>
                <c:pt idx="10">
                  <c:v>11/2000</c:v>
                </c:pt>
                <c:pt idx="11">
                  <c:v>12/2000</c:v>
                </c:pt>
                <c:pt idx="12">
                  <c:v>1/2001</c:v>
                </c:pt>
                <c:pt idx="13">
                  <c:v>2/2001</c:v>
                </c:pt>
                <c:pt idx="14">
                  <c:v>3/2001</c:v>
                </c:pt>
                <c:pt idx="15">
                  <c:v>4/2001</c:v>
                </c:pt>
                <c:pt idx="16">
                  <c:v>5/2001</c:v>
                </c:pt>
                <c:pt idx="17">
                  <c:v>6/2001</c:v>
                </c:pt>
                <c:pt idx="18">
                  <c:v>7/2001</c:v>
                </c:pt>
                <c:pt idx="19">
                  <c:v>8/2001</c:v>
                </c:pt>
                <c:pt idx="20">
                  <c:v>9/2001</c:v>
                </c:pt>
                <c:pt idx="21">
                  <c:v>10/2001</c:v>
                </c:pt>
                <c:pt idx="22">
                  <c:v>11/2001</c:v>
                </c:pt>
                <c:pt idx="23">
                  <c:v>12/2001</c:v>
                </c:pt>
                <c:pt idx="24">
                  <c:v>1/2002</c:v>
                </c:pt>
                <c:pt idx="25">
                  <c:v>2/2002</c:v>
                </c:pt>
                <c:pt idx="26">
                  <c:v>3/2002</c:v>
                </c:pt>
                <c:pt idx="27">
                  <c:v>4/2002</c:v>
                </c:pt>
                <c:pt idx="28">
                  <c:v>5/2002</c:v>
                </c:pt>
                <c:pt idx="29">
                  <c:v>6/2002</c:v>
                </c:pt>
                <c:pt idx="30">
                  <c:v>7/2002</c:v>
                </c:pt>
                <c:pt idx="31">
                  <c:v>8/2002</c:v>
                </c:pt>
                <c:pt idx="32">
                  <c:v>9/2002</c:v>
                </c:pt>
                <c:pt idx="33">
                  <c:v>10/2002</c:v>
                </c:pt>
                <c:pt idx="34">
                  <c:v>11/2002</c:v>
                </c:pt>
                <c:pt idx="35">
                  <c:v>12/2002</c:v>
                </c:pt>
                <c:pt idx="36">
                  <c:v>1/2003</c:v>
                </c:pt>
                <c:pt idx="37">
                  <c:v>2/2003</c:v>
                </c:pt>
                <c:pt idx="38">
                  <c:v>3/2003</c:v>
                </c:pt>
                <c:pt idx="39">
                  <c:v>4/2003</c:v>
                </c:pt>
                <c:pt idx="40">
                  <c:v>5/2003</c:v>
                </c:pt>
                <c:pt idx="41">
                  <c:v>6/2003</c:v>
                </c:pt>
                <c:pt idx="42">
                  <c:v>7/2003</c:v>
                </c:pt>
                <c:pt idx="43">
                  <c:v>8/2003</c:v>
                </c:pt>
                <c:pt idx="44">
                  <c:v>9/2003</c:v>
                </c:pt>
                <c:pt idx="45">
                  <c:v>10/2003</c:v>
                </c:pt>
                <c:pt idx="46">
                  <c:v>11/2003</c:v>
                </c:pt>
                <c:pt idx="47">
                  <c:v>12/2003</c:v>
                </c:pt>
                <c:pt idx="48">
                  <c:v>1/2004</c:v>
                </c:pt>
                <c:pt idx="49">
                  <c:v>2/2004</c:v>
                </c:pt>
                <c:pt idx="50">
                  <c:v>3/2004</c:v>
                </c:pt>
                <c:pt idx="51">
                  <c:v>4/2004</c:v>
                </c:pt>
                <c:pt idx="52">
                  <c:v>5/2004</c:v>
                </c:pt>
                <c:pt idx="53">
                  <c:v>6/2004</c:v>
                </c:pt>
                <c:pt idx="54">
                  <c:v>7/2004</c:v>
                </c:pt>
                <c:pt idx="55">
                  <c:v>8/2004</c:v>
                </c:pt>
                <c:pt idx="56">
                  <c:v>9/2004</c:v>
                </c:pt>
                <c:pt idx="57">
                  <c:v>10/2004</c:v>
                </c:pt>
                <c:pt idx="58">
                  <c:v>11/2004</c:v>
                </c:pt>
                <c:pt idx="59">
                  <c:v>12/2004</c:v>
                </c:pt>
                <c:pt idx="60">
                  <c:v>1/2005</c:v>
                </c:pt>
                <c:pt idx="61">
                  <c:v>2/2005</c:v>
                </c:pt>
                <c:pt idx="62">
                  <c:v>3/2005</c:v>
                </c:pt>
                <c:pt idx="63">
                  <c:v>4/2005</c:v>
                </c:pt>
                <c:pt idx="64">
                  <c:v>5/2005</c:v>
                </c:pt>
                <c:pt idx="65">
                  <c:v>6/2005</c:v>
                </c:pt>
                <c:pt idx="66">
                  <c:v>7/2005</c:v>
                </c:pt>
                <c:pt idx="67">
                  <c:v>8/2005</c:v>
                </c:pt>
                <c:pt idx="68">
                  <c:v>9/2005</c:v>
                </c:pt>
                <c:pt idx="69">
                  <c:v>10/2005</c:v>
                </c:pt>
                <c:pt idx="70">
                  <c:v>11/2005</c:v>
                </c:pt>
                <c:pt idx="71">
                  <c:v>12/2005</c:v>
                </c:pt>
                <c:pt idx="72">
                  <c:v>1/2006</c:v>
                </c:pt>
                <c:pt idx="73">
                  <c:v>2/2006</c:v>
                </c:pt>
                <c:pt idx="74">
                  <c:v>3/2006</c:v>
                </c:pt>
                <c:pt idx="75">
                  <c:v>4/2006</c:v>
                </c:pt>
                <c:pt idx="76">
                  <c:v>5/2006</c:v>
                </c:pt>
                <c:pt idx="77">
                  <c:v>6/2006</c:v>
                </c:pt>
                <c:pt idx="78">
                  <c:v>7/2006</c:v>
                </c:pt>
                <c:pt idx="79">
                  <c:v>8/2006</c:v>
                </c:pt>
                <c:pt idx="80">
                  <c:v>9/2006</c:v>
                </c:pt>
                <c:pt idx="81">
                  <c:v>10/2006</c:v>
                </c:pt>
                <c:pt idx="82">
                  <c:v>11/2006</c:v>
                </c:pt>
                <c:pt idx="83">
                  <c:v>12/2006</c:v>
                </c:pt>
                <c:pt idx="84">
                  <c:v>1/2007</c:v>
                </c:pt>
                <c:pt idx="85">
                  <c:v>2/2007</c:v>
                </c:pt>
                <c:pt idx="86">
                  <c:v>3/2007</c:v>
                </c:pt>
                <c:pt idx="87">
                  <c:v>4/2007</c:v>
                </c:pt>
                <c:pt idx="88">
                  <c:v>5/2007</c:v>
                </c:pt>
                <c:pt idx="89">
                  <c:v>6/2007</c:v>
                </c:pt>
                <c:pt idx="90">
                  <c:v>7/2007</c:v>
                </c:pt>
                <c:pt idx="91">
                  <c:v>8/2007</c:v>
                </c:pt>
                <c:pt idx="92">
                  <c:v>9/2007</c:v>
                </c:pt>
                <c:pt idx="93">
                  <c:v>10/2007</c:v>
                </c:pt>
                <c:pt idx="94">
                  <c:v>11/2007</c:v>
                </c:pt>
                <c:pt idx="95">
                  <c:v>12/2007</c:v>
                </c:pt>
                <c:pt idx="96">
                  <c:v>1/2008</c:v>
                </c:pt>
                <c:pt idx="97">
                  <c:v>2/2008</c:v>
                </c:pt>
                <c:pt idx="98">
                  <c:v>3/2008</c:v>
                </c:pt>
                <c:pt idx="99">
                  <c:v>4/2008</c:v>
                </c:pt>
                <c:pt idx="100">
                  <c:v>5/2008</c:v>
                </c:pt>
                <c:pt idx="101">
                  <c:v>6/2008</c:v>
                </c:pt>
                <c:pt idx="102">
                  <c:v>7/2008</c:v>
                </c:pt>
                <c:pt idx="103">
                  <c:v>8/2008</c:v>
                </c:pt>
                <c:pt idx="104">
                  <c:v>9/2008</c:v>
                </c:pt>
                <c:pt idx="105">
                  <c:v>10/2008</c:v>
                </c:pt>
                <c:pt idx="106">
                  <c:v>11/2008</c:v>
                </c:pt>
                <c:pt idx="107">
                  <c:v>12/2008</c:v>
                </c:pt>
                <c:pt idx="108">
                  <c:v>1/2009</c:v>
                </c:pt>
                <c:pt idx="109">
                  <c:v>2/2009</c:v>
                </c:pt>
                <c:pt idx="110">
                  <c:v>3/2009</c:v>
                </c:pt>
                <c:pt idx="111">
                  <c:v>4/2009</c:v>
                </c:pt>
                <c:pt idx="112">
                  <c:v>5/2009</c:v>
                </c:pt>
                <c:pt idx="113">
                  <c:v>6/2009</c:v>
                </c:pt>
                <c:pt idx="114">
                  <c:v>7/2009</c:v>
                </c:pt>
                <c:pt idx="115">
                  <c:v>8/2009</c:v>
                </c:pt>
                <c:pt idx="116">
                  <c:v>9/2009</c:v>
                </c:pt>
                <c:pt idx="117">
                  <c:v>10/2009</c:v>
                </c:pt>
                <c:pt idx="118">
                  <c:v>11/2009</c:v>
                </c:pt>
                <c:pt idx="119">
                  <c:v>12/2009</c:v>
                </c:pt>
                <c:pt idx="120">
                  <c:v>1/2010</c:v>
                </c:pt>
                <c:pt idx="121">
                  <c:v>2/2010</c:v>
                </c:pt>
                <c:pt idx="122">
                  <c:v>3/2010</c:v>
                </c:pt>
                <c:pt idx="123">
                  <c:v>4/2010</c:v>
                </c:pt>
                <c:pt idx="124">
                  <c:v>5/2010</c:v>
                </c:pt>
                <c:pt idx="125">
                  <c:v>6/2010</c:v>
                </c:pt>
                <c:pt idx="126">
                  <c:v>7/2010</c:v>
                </c:pt>
                <c:pt idx="127">
                  <c:v>8/2010</c:v>
                </c:pt>
                <c:pt idx="128">
                  <c:v>9/2010</c:v>
                </c:pt>
                <c:pt idx="129">
                  <c:v>10/2010</c:v>
                </c:pt>
                <c:pt idx="130">
                  <c:v>11/2010</c:v>
                </c:pt>
                <c:pt idx="131">
                  <c:v>12/2010</c:v>
                </c:pt>
                <c:pt idx="132">
                  <c:v>1/2011</c:v>
                </c:pt>
                <c:pt idx="133">
                  <c:v>2/2011</c:v>
                </c:pt>
                <c:pt idx="134">
                  <c:v>3/2011</c:v>
                </c:pt>
                <c:pt idx="135">
                  <c:v>4/2011</c:v>
                </c:pt>
                <c:pt idx="136">
                  <c:v>5/2011</c:v>
                </c:pt>
                <c:pt idx="137">
                  <c:v>6/2011</c:v>
                </c:pt>
                <c:pt idx="138">
                  <c:v>7/2011</c:v>
                </c:pt>
                <c:pt idx="139">
                  <c:v>8/2011</c:v>
                </c:pt>
                <c:pt idx="140">
                  <c:v>9/2011</c:v>
                </c:pt>
                <c:pt idx="141">
                  <c:v>10/2011</c:v>
                </c:pt>
                <c:pt idx="142">
                  <c:v>11/2011</c:v>
                </c:pt>
                <c:pt idx="143">
                  <c:v>12/2011</c:v>
                </c:pt>
                <c:pt idx="144">
                  <c:v>1/2012</c:v>
                </c:pt>
                <c:pt idx="145">
                  <c:v>2/2012</c:v>
                </c:pt>
                <c:pt idx="146">
                  <c:v>3/2012</c:v>
                </c:pt>
                <c:pt idx="147">
                  <c:v>4/2012</c:v>
                </c:pt>
                <c:pt idx="148">
                  <c:v>5/2012</c:v>
                </c:pt>
                <c:pt idx="149">
                  <c:v>6/2012</c:v>
                </c:pt>
                <c:pt idx="150">
                  <c:v>7/2012</c:v>
                </c:pt>
                <c:pt idx="151">
                  <c:v>8/2012</c:v>
                </c:pt>
                <c:pt idx="152">
                  <c:v>9/2012</c:v>
                </c:pt>
                <c:pt idx="153">
                  <c:v>10/2012</c:v>
                </c:pt>
                <c:pt idx="154">
                  <c:v>11/2012</c:v>
                </c:pt>
                <c:pt idx="155">
                  <c:v>12/2012</c:v>
                </c:pt>
                <c:pt idx="156">
                  <c:v>1/2013</c:v>
                </c:pt>
                <c:pt idx="157">
                  <c:v>2/2013</c:v>
                </c:pt>
                <c:pt idx="158">
                  <c:v>3/2013</c:v>
                </c:pt>
                <c:pt idx="159">
                  <c:v>4/2013</c:v>
                </c:pt>
                <c:pt idx="160">
                  <c:v>5/2013</c:v>
                </c:pt>
                <c:pt idx="161">
                  <c:v>6/2013</c:v>
                </c:pt>
                <c:pt idx="162">
                  <c:v>7/2013</c:v>
                </c:pt>
                <c:pt idx="163">
                  <c:v>8/2013</c:v>
                </c:pt>
                <c:pt idx="164">
                  <c:v>9/2013</c:v>
                </c:pt>
                <c:pt idx="165">
                  <c:v>10/2013</c:v>
                </c:pt>
                <c:pt idx="166">
                  <c:v>11/2013</c:v>
                </c:pt>
                <c:pt idx="167">
                  <c:v>12/2013</c:v>
                </c:pt>
                <c:pt idx="168">
                  <c:v>1/2014</c:v>
                </c:pt>
                <c:pt idx="169">
                  <c:v>2/2014</c:v>
                </c:pt>
                <c:pt idx="170">
                  <c:v>3/2014</c:v>
                </c:pt>
                <c:pt idx="171">
                  <c:v>4/2014</c:v>
                </c:pt>
                <c:pt idx="172">
                  <c:v>5/2014</c:v>
                </c:pt>
                <c:pt idx="173">
                  <c:v>6/2014</c:v>
                </c:pt>
                <c:pt idx="174">
                  <c:v>7/2014</c:v>
                </c:pt>
                <c:pt idx="175">
                  <c:v>8/2014</c:v>
                </c:pt>
                <c:pt idx="176">
                  <c:v>9/2014</c:v>
                </c:pt>
                <c:pt idx="177">
                  <c:v>10/2014</c:v>
                </c:pt>
                <c:pt idx="178">
                  <c:v>11/2014</c:v>
                </c:pt>
                <c:pt idx="179">
                  <c:v>12/2014</c:v>
                </c:pt>
                <c:pt idx="180">
                  <c:v>1/2015</c:v>
                </c:pt>
                <c:pt idx="181">
                  <c:v>2/2015</c:v>
                </c:pt>
                <c:pt idx="182">
                  <c:v>3/2015</c:v>
                </c:pt>
                <c:pt idx="183">
                  <c:v>4/2015</c:v>
                </c:pt>
                <c:pt idx="184">
                  <c:v>5/2015</c:v>
                </c:pt>
                <c:pt idx="185">
                  <c:v>6/2015</c:v>
                </c:pt>
                <c:pt idx="186">
                  <c:v>7/2015</c:v>
                </c:pt>
                <c:pt idx="187">
                  <c:v>8/2015</c:v>
                </c:pt>
                <c:pt idx="188">
                  <c:v>9/2015</c:v>
                </c:pt>
                <c:pt idx="189">
                  <c:v>10/2015</c:v>
                </c:pt>
                <c:pt idx="190">
                  <c:v>11/2015</c:v>
                </c:pt>
                <c:pt idx="191">
                  <c:v>12/2015</c:v>
                </c:pt>
                <c:pt idx="192">
                  <c:v>1/2016</c:v>
                </c:pt>
                <c:pt idx="193">
                  <c:v>2/2016</c:v>
                </c:pt>
                <c:pt idx="194">
                  <c:v>3/2016</c:v>
                </c:pt>
                <c:pt idx="195">
                  <c:v>4/2016</c:v>
                </c:pt>
                <c:pt idx="196">
                  <c:v>5/2016</c:v>
                </c:pt>
                <c:pt idx="197">
                  <c:v>6/2016</c:v>
                </c:pt>
                <c:pt idx="198">
                  <c:v>7/2016</c:v>
                </c:pt>
                <c:pt idx="199">
                  <c:v>8/2016</c:v>
                </c:pt>
                <c:pt idx="200">
                  <c:v>9/2016</c:v>
                </c:pt>
                <c:pt idx="201">
                  <c:v>10/2016</c:v>
                </c:pt>
                <c:pt idx="202">
                  <c:v>11/2016</c:v>
                </c:pt>
                <c:pt idx="203">
                  <c:v>12/2016</c:v>
                </c:pt>
                <c:pt idx="204">
                  <c:v>1/2017</c:v>
                </c:pt>
                <c:pt idx="205">
                  <c:v>2/2017</c:v>
                </c:pt>
                <c:pt idx="206">
                  <c:v>3/2017</c:v>
                </c:pt>
                <c:pt idx="207">
                  <c:v>4/2017</c:v>
                </c:pt>
                <c:pt idx="208">
                  <c:v>5/2017</c:v>
                </c:pt>
                <c:pt idx="209">
                  <c:v>6/2017</c:v>
                </c:pt>
                <c:pt idx="210">
                  <c:v>7/2017</c:v>
                </c:pt>
                <c:pt idx="211">
                  <c:v>8/2017</c:v>
                </c:pt>
                <c:pt idx="212">
                  <c:v>9/2017</c:v>
                </c:pt>
                <c:pt idx="213">
                  <c:v>10/2017</c:v>
                </c:pt>
                <c:pt idx="214">
                  <c:v>11/2017</c:v>
                </c:pt>
                <c:pt idx="215">
                  <c:v>12/2017</c:v>
                </c:pt>
                <c:pt idx="216">
                  <c:v>1/2018</c:v>
                </c:pt>
                <c:pt idx="217">
                  <c:v>2/2018</c:v>
                </c:pt>
                <c:pt idx="218">
                  <c:v>3/2018</c:v>
                </c:pt>
                <c:pt idx="219">
                  <c:v>4/2018</c:v>
                </c:pt>
                <c:pt idx="220">
                  <c:v>5/2018</c:v>
                </c:pt>
                <c:pt idx="221">
                  <c:v>6/2018</c:v>
                </c:pt>
                <c:pt idx="222">
                  <c:v>7/2018</c:v>
                </c:pt>
              </c:strCache>
            </c:strRef>
          </c:cat>
          <c:val>
            <c:numRef>
              <c:f>Monthly!$H$124:$H$346</c:f>
              <c:numCache>
                <c:formatCode>0.00</c:formatCode>
                <c:ptCount val="223"/>
                <c:pt idx="0">
                  <c:v>103.90463179288028</c:v>
                </c:pt>
                <c:pt idx="1">
                  <c:v>112.2507404068465</c:v>
                </c:pt>
                <c:pt idx="2">
                  <c:v>111.56913572437533</c:v>
                </c:pt>
                <c:pt idx="3">
                  <c:v>106.84131030278185</c:v>
                </c:pt>
                <c:pt idx="4">
                  <c:v>103.7239216459579</c:v>
                </c:pt>
                <c:pt idx="5">
                  <c:v>103.87840537514464</c:v>
                </c:pt>
                <c:pt idx="6">
                  <c:v>101.82929097199896</c:v>
                </c:pt>
                <c:pt idx="7">
                  <c:v>99.813613288428471</c:v>
                </c:pt>
                <c:pt idx="8">
                  <c:v>101.2170409536803</c:v>
                </c:pt>
                <c:pt idx="9">
                  <c:v>98.663871924311408</c:v>
                </c:pt>
                <c:pt idx="10">
                  <c:v>98.030371414712718</c:v>
                </c:pt>
                <c:pt idx="11">
                  <c:v>99.588094603534898</c:v>
                </c:pt>
                <c:pt idx="12">
                  <c:v>85.189752368493671</c:v>
                </c:pt>
                <c:pt idx="13">
                  <c:v>94.28521449985125</c:v>
                </c:pt>
                <c:pt idx="14">
                  <c:v>97.230119805869791</c:v>
                </c:pt>
                <c:pt idx="15">
                  <c:v>94.922820074431797</c:v>
                </c:pt>
                <c:pt idx="16">
                  <c:v>94.379982574619618</c:v>
                </c:pt>
                <c:pt idx="17">
                  <c:v>93.174272038072345</c:v>
                </c:pt>
                <c:pt idx="18">
                  <c:v>95.969573184087196</c:v>
                </c:pt>
                <c:pt idx="19">
                  <c:v>97.348937955964473</c:v>
                </c:pt>
                <c:pt idx="20">
                  <c:v>96.411396305722448</c:v>
                </c:pt>
                <c:pt idx="21">
                  <c:v>93.711431578850537</c:v>
                </c:pt>
                <c:pt idx="22">
                  <c:v>92.185781291759767</c:v>
                </c:pt>
                <c:pt idx="23">
                  <c:v>90.988169663852275</c:v>
                </c:pt>
                <c:pt idx="24">
                  <c:v>93.998925656229844</c:v>
                </c:pt>
                <c:pt idx="25">
                  <c:v>95.678378504471041</c:v>
                </c:pt>
                <c:pt idx="26">
                  <c:v>93.342623905653156</c:v>
                </c:pt>
                <c:pt idx="27">
                  <c:v>92.753667666959544</c:v>
                </c:pt>
                <c:pt idx="28">
                  <c:v>92.235930403157923</c:v>
                </c:pt>
                <c:pt idx="29">
                  <c:v>91.37747126962293</c:v>
                </c:pt>
                <c:pt idx="30">
                  <c:v>91.228120818056908</c:v>
                </c:pt>
                <c:pt idx="31">
                  <c:v>89.316336512962692</c:v>
                </c:pt>
                <c:pt idx="32">
                  <c:v>88.597041660409587</c:v>
                </c:pt>
                <c:pt idx="33">
                  <c:v>86.557987471843674</c:v>
                </c:pt>
                <c:pt idx="34">
                  <c:v>87.164655246626026</c:v>
                </c:pt>
                <c:pt idx="35">
                  <c:v>85.77774369161115</c:v>
                </c:pt>
                <c:pt idx="36">
                  <c:v>89.094134764606352</c:v>
                </c:pt>
                <c:pt idx="37">
                  <c:v>88.81204225296031</c:v>
                </c:pt>
                <c:pt idx="38">
                  <c:v>89.766840090705031</c:v>
                </c:pt>
                <c:pt idx="39">
                  <c:v>88.006935475406891</c:v>
                </c:pt>
                <c:pt idx="40">
                  <c:v>88.384044920370712</c:v>
                </c:pt>
                <c:pt idx="41">
                  <c:v>89.403775618643479</c:v>
                </c:pt>
                <c:pt idx="42">
                  <c:v>93.760102096170712</c:v>
                </c:pt>
                <c:pt idx="43">
                  <c:v>98.585950459595466</c:v>
                </c:pt>
                <c:pt idx="44">
                  <c:v>102.69755007622869</c:v>
                </c:pt>
                <c:pt idx="45">
                  <c:v>104.69692682349825</c:v>
                </c:pt>
                <c:pt idx="46">
                  <c:v>108.69326745436882</c:v>
                </c:pt>
                <c:pt idx="47">
                  <c:v>109.50478587171746</c:v>
                </c:pt>
                <c:pt idx="48">
                  <c:v>126.57908066477897</c:v>
                </c:pt>
                <c:pt idx="49">
                  <c:v>109.75545241676008</c:v>
                </c:pt>
                <c:pt idx="50">
                  <c:v>110.79377068520932</c:v>
                </c:pt>
                <c:pt idx="51">
                  <c:v>105.12121834660633</c:v>
                </c:pt>
                <c:pt idx="52">
                  <c:v>103.81804475430644</c:v>
                </c:pt>
                <c:pt idx="53">
                  <c:v>117.42313564994279</c:v>
                </c:pt>
                <c:pt idx="54">
                  <c:v>114.46872937974967</c:v>
                </c:pt>
                <c:pt idx="55">
                  <c:v>120.55327207434581</c:v>
                </c:pt>
                <c:pt idx="56">
                  <c:v>117.70304488189656</c:v>
                </c:pt>
                <c:pt idx="57">
                  <c:v>110.32095632832144</c:v>
                </c:pt>
                <c:pt idx="58">
                  <c:v>112.36207947704366</c:v>
                </c:pt>
                <c:pt idx="59">
                  <c:v>111.66597662916276</c:v>
                </c:pt>
                <c:pt idx="60">
                  <c:v>115.48465537761501</c:v>
                </c:pt>
                <c:pt idx="61">
                  <c:v>108.02323334518877</c:v>
                </c:pt>
                <c:pt idx="62">
                  <c:v>114.52634105891994</c:v>
                </c:pt>
                <c:pt idx="63">
                  <c:v>116.73866334385347</c:v>
                </c:pt>
                <c:pt idx="64">
                  <c:v>125.61385406226337</c:v>
                </c:pt>
                <c:pt idx="65">
                  <c:v>123.93505902070186</c:v>
                </c:pt>
                <c:pt idx="66">
                  <c:v>121.11193078592224</c:v>
                </c:pt>
                <c:pt idx="67">
                  <c:v>120.82424214905465</c:v>
                </c:pt>
                <c:pt idx="68">
                  <c:v>122.42599488227776</c:v>
                </c:pt>
                <c:pt idx="69">
                  <c:v>120.17683791442626</c:v>
                </c:pt>
                <c:pt idx="70">
                  <c:v>119.14146561723078</c:v>
                </c:pt>
                <c:pt idx="71">
                  <c:v>123.56477786235911</c:v>
                </c:pt>
                <c:pt idx="72">
                  <c:v>115.31606007965034</c:v>
                </c:pt>
                <c:pt idx="73">
                  <c:v>124.11705158030786</c:v>
                </c:pt>
                <c:pt idx="74">
                  <c:v>119.86034418084573</c:v>
                </c:pt>
                <c:pt idx="75">
                  <c:v>124.78823692336152</c:v>
                </c:pt>
                <c:pt idx="76">
                  <c:v>115.60010473388525</c:v>
                </c:pt>
                <c:pt idx="77">
                  <c:v>116.94253940357262</c:v>
                </c:pt>
                <c:pt idx="78">
                  <c:v>120.08899703722477</c:v>
                </c:pt>
                <c:pt idx="79">
                  <c:v>121.31388959528648</c:v>
                </c:pt>
                <c:pt idx="80">
                  <c:v>123.77882436629663</c:v>
                </c:pt>
                <c:pt idx="81">
                  <c:v>125.42717628696538</c:v>
                </c:pt>
                <c:pt idx="82">
                  <c:v>123.19708067434487</c:v>
                </c:pt>
                <c:pt idx="83">
                  <c:v>118.8348136199</c:v>
                </c:pt>
                <c:pt idx="84">
                  <c:v>118.16220917261724</c:v>
                </c:pt>
                <c:pt idx="85">
                  <c:v>118.44423940777868</c:v>
                </c:pt>
                <c:pt idx="86">
                  <c:v>117.20463885764158</c:v>
                </c:pt>
                <c:pt idx="87">
                  <c:v>116.14860044106258</c:v>
                </c:pt>
                <c:pt idx="88">
                  <c:v>122.31966162677953</c:v>
                </c:pt>
                <c:pt idx="89">
                  <c:v>127.7194841563642</c:v>
                </c:pt>
                <c:pt idx="90">
                  <c:v>125.97435123957401</c:v>
                </c:pt>
                <c:pt idx="91">
                  <c:v>134.12163915427303</c:v>
                </c:pt>
                <c:pt idx="92">
                  <c:v>134.40055079020559</c:v>
                </c:pt>
                <c:pt idx="93">
                  <c:v>128.34554926169884</c:v>
                </c:pt>
                <c:pt idx="94">
                  <c:v>134.64945233823698</c:v>
                </c:pt>
                <c:pt idx="95">
                  <c:v>133.87735413653485</c:v>
                </c:pt>
                <c:pt idx="96">
                  <c:v>142.24545213299191</c:v>
                </c:pt>
                <c:pt idx="97">
                  <c:v>141.51199305615467</c:v>
                </c:pt>
                <c:pt idx="98">
                  <c:v>144.09896029359516</c:v>
                </c:pt>
                <c:pt idx="99">
                  <c:v>149.83192116287597</c:v>
                </c:pt>
                <c:pt idx="100">
                  <c:v>162.39278191130651</c:v>
                </c:pt>
                <c:pt idx="101">
                  <c:v>170.98533337530023</c:v>
                </c:pt>
                <c:pt idx="102">
                  <c:v>172.8874409075363</c:v>
                </c:pt>
                <c:pt idx="103">
                  <c:v>175.4617812649164</c:v>
                </c:pt>
                <c:pt idx="104">
                  <c:v>176.70103416472841</c:v>
                </c:pt>
                <c:pt idx="105">
                  <c:v>169.58879541100555</c:v>
                </c:pt>
                <c:pt idx="106">
                  <c:v>152.70159042781845</c:v>
                </c:pt>
                <c:pt idx="107">
                  <c:v>138.41092651174529</c:v>
                </c:pt>
                <c:pt idx="108">
                  <c:v>130.93780725822489</c:v>
                </c:pt>
                <c:pt idx="109">
                  <c:v>124.04468905293436</c:v>
                </c:pt>
                <c:pt idx="110">
                  <c:v>127.76219282379148</c:v>
                </c:pt>
                <c:pt idx="111">
                  <c:v>129.50300903520809</c:v>
                </c:pt>
                <c:pt idx="112">
                  <c:v>135.2842686719365</c:v>
                </c:pt>
                <c:pt idx="113">
                  <c:v>138.19130043224553</c:v>
                </c:pt>
                <c:pt idx="114">
                  <c:v>141.10428783415796</c:v>
                </c:pt>
                <c:pt idx="115">
                  <c:v>139.88068324267567</c:v>
                </c:pt>
                <c:pt idx="116">
                  <c:v>141.35434537486455</c:v>
                </c:pt>
                <c:pt idx="117">
                  <c:v>136.2725784153233</c:v>
                </c:pt>
                <c:pt idx="118">
                  <c:v>139.45919703612083</c:v>
                </c:pt>
                <c:pt idx="119">
                  <c:v>141.72147951319562</c:v>
                </c:pt>
                <c:pt idx="120">
                  <c:v>146.85058593451933</c:v>
                </c:pt>
                <c:pt idx="121">
                  <c:v>150.646491998323</c:v>
                </c:pt>
                <c:pt idx="122">
                  <c:v>157.51493639326057</c:v>
                </c:pt>
                <c:pt idx="123">
                  <c:v>164.69232281483301</c:v>
                </c:pt>
                <c:pt idx="124">
                  <c:v>165.06596340151444</c:v>
                </c:pt>
                <c:pt idx="125">
                  <c:v>163.72939047088269</c:v>
                </c:pt>
                <c:pt idx="126">
                  <c:v>163.15875827931401</c:v>
                </c:pt>
                <c:pt idx="127">
                  <c:v>169.37192507856722</c:v>
                </c:pt>
                <c:pt idx="128">
                  <c:v>167.89906353442865</c:v>
                </c:pt>
                <c:pt idx="129">
                  <c:v>170.67764826200491</c:v>
                </c:pt>
                <c:pt idx="130">
                  <c:v>173.88671538374604</c:v>
                </c:pt>
                <c:pt idx="131">
                  <c:v>184.36865033512703</c:v>
                </c:pt>
                <c:pt idx="132">
                  <c:v>187.39437400825381</c:v>
                </c:pt>
                <c:pt idx="133">
                  <c:v>189.89863270893002</c:v>
                </c:pt>
                <c:pt idx="134">
                  <c:v>194.09457703742811</c:v>
                </c:pt>
                <c:pt idx="135">
                  <c:v>194.94252877884742</c:v>
                </c:pt>
                <c:pt idx="136">
                  <c:v>191.1717720177175</c:v>
                </c:pt>
                <c:pt idx="137">
                  <c:v>186.25167655282476</c:v>
                </c:pt>
                <c:pt idx="138">
                  <c:v>185.05962181911559</c:v>
                </c:pt>
                <c:pt idx="139">
                  <c:v>192.10182711970077</c:v>
                </c:pt>
                <c:pt idx="140">
                  <c:v>188.47214891953416</c:v>
                </c:pt>
                <c:pt idx="141">
                  <c:v>187.25435555262786</c:v>
                </c:pt>
                <c:pt idx="142">
                  <c:v>196.65212183733402</c:v>
                </c:pt>
                <c:pt idx="143">
                  <c:v>195.71082215222225</c:v>
                </c:pt>
                <c:pt idx="144">
                  <c:v>196.63654949295483</c:v>
                </c:pt>
                <c:pt idx="145">
                  <c:v>200.61741166598244</c:v>
                </c:pt>
                <c:pt idx="146">
                  <c:v>199.70241255755735</c:v>
                </c:pt>
                <c:pt idx="147">
                  <c:v>199.69856052759221</c:v>
                </c:pt>
                <c:pt idx="148">
                  <c:v>195.74706636936932</c:v>
                </c:pt>
                <c:pt idx="149">
                  <c:v>188.54661767380446</c:v>
                </c:pt>
                <c:pt idx="150">
                  <c:v>186.12815141264042</c:v>
                </c:pt>
                <c:pt idx="151">
                  <c:v>189.8976952738681</c:v>
                </c:pt>
                <c:pt idx="152">
                  <c:v>189.54955821263869</c:v>
                </c:pt>
                <c:pt idx="153">
                  <c:v>190.92674050116915</c:v>
                </c:pt>
                <c:pt idx="154">
                  <c:v>197.36446422424061</c:v>
                </c:pt>
                <c:pt idx="155">
                  <c:v>203.34907910370958</c:v>
                </c:pt>
                <c:pt idx="156">
                  <c:v>199.56078288334464</c:v>
                </c:pt>
                <c:pt idx="157">
                  <c:v>202.57760879606286</c:v>
                </c:pt>
                <c:pt idx="158">
                  <c:v>198.00049857644001</c:v>
                </c:pt>
                <c:pt idx="159">
                  <c:v>197.65418174860437</c:v>
                </c:pt>
                <c:pt idx="160">
                  <c:v>188.93112468773407</c:v>
                </c:pt>
                <c:pt idx="161">
                  <c:v>189.35545909708517</c:v>
                </c:pt>
                <c:pt idx="162">
                  <c:v>188.13644973679033</c:v>
                </c:pt>
                <c:pt idx="163">
                  <c:v>190.48379617137022</c:v>
                </c:pt>
                <c:pt idx="164">
                  <c:v>199.16283167058862</c:v>
                </c:pt>
                <c:pt idx="165">
                  <c:v>202.90800983836098</c:v>
                </c:pt>
                <c:pt idx="166">
                  <c:v>202.90670692156607</c:v>
                </c:pt>
                <c:pt idx="167">
                  <c:v>206.90014689807236</c:v>
                </c:pt>
                <c:pt idx="168">
                  <c:v>203.73883644793756</c:v>
                </c:pt>
                <c:pt idx="169">
                  <c:v>207.61935696888202</c:v>
                </c:pt>
                <c:pt idx="170">
                  <c:v>212.29248520675122</c:v>
                </c:pt>
                <c:pt idx="171">
                  <c:v>211.75438057043903</c:v>
                </c:pt>
                <c:pt idx="172">
                  <c:v>213.33610350976153</c:v>
                </c:pt>
                <c:pt idx="173">
                  <c:v>217.33651042558157</c:v>
                </c:pt>
                <c:pt idx="174">
                  <c:v>231.36849000154047</c:v>
                </c:pt>
                <c:pt idx="175">
                  <c:v>250.08184962173675</c:v>
                </c:pt>
                <c:pt idx="176">
                  <c:v>256.53520721273219</c:v>
                </c:pt>
                <c:pt idx="177">
                  <c:v>259.99834033632925</c:v>
                </c:pt>
                <c:pt idx="178">
                  <c:v>257.79294551981934</c:v>
                </c:pt>
                <c:pt idx="179">
                  <c:v>248.86579394645477</c:v>
                </c:pt>
                <c:pt idx="180">
                  <c:v>232.81238910462187</c:v>
                </c:pt>
                <c:pt idx="181">
                  <c:v>219.96225694830031</c:v>
                </c:pt>
                <c:pt idx="182">
                  <c:v>214.36064846592723</c:v>
                </c:pt>
                <c:pt idx="183">
                  <c:v>218.38529597038544</c:v>
                </c:pt>
                <c:pt idx="184">
                  <c:v>216.24026375119115</c:v>
                </c:pt>
                <c:pt idx="185">
                  <c:v>210.85192109943259</c:v>
                </c:pt>
                <c:pt idx="186">
                  <c:v>226.64960227191037</c:v>
                </c:pt>
                <c:pt idx="187">
                  <c:v>224.36020345100388</c:v>
                </c:pt>
                <c:pt idx="188">
                  <c:v>215.74150662689627</c:v>
                </c:pt>
                <c:pt idx="189">
                  <c:v>191.99910338018074</c:v>
                </c:pt>
                <c:pt idx="190">
                  <c:v>195.31815251685492</c:v>
                </c:pt>
                <c:pt idx="191">
                  <c:v>191.15858572327272</c:v>
                </c:pt>
                <c:pt idx="192">
                  <c:v>184.23057703394917</c:v>
                </c:pt>
                <c:pt idx="193">
                  <c:v>190.12044935231364</c:v>
                </c:pt>
                <c:pt idx="194">
                  <c:v>185.93619226391348</c:v>
                </c:pt>
                <c:pt idx="195">
                  <c:v>190.05072069787587</c:v>
                </c:pt>
                <c:pt idx="196">
                  <c:v>190.12045397264293</c:v>
                </c:pt>
                <c:pt idx="197">
                  <c:v>192.15454532718201</c:v>
                </c:pt>
                <c:pt idx="198">
                  <c:v>193.09051387661242</c:v>
                </c:pt>
                <c:pt idx="199">
                  <c:v>195.92836868861772</c:v>
                </c:pt>
                <c:pt idx="200">
                  <c:v>191.65921732162116</c:v>
                </c:pt>
                <c:pt idx="201">
                  <c:v>193.19762729074014</c:v>
                </c:pt>
                <c:pt idx="202">
                  <c:v>199.50214571714014</c:v>
                </c:pt>
                <c:pt idx="203">
                  <c:v>191.40917742411833</c:v>
                </c:pt>
                <c:pt idx="204">
                  <c:v>192.91939592222192</c:v>
                </c:pt>
                <c:pt idx="205">
                  <c:v>197.26035754146002</c:v>
                </c:pt>
                <c:pt idx="206">
                  <c:v>202.30259940839801</c:v>
                </c:pt>
                <c:pt idx="207">
                  <c:v>201.35228260472826</c:v>
                </c:pt>
                <c:pt idx="208">
                  <c:v>204.54328960026916</c:v>
                </c:pt>
                <c:pt idx="209">
                  <c:v>205.68069717371898</c:v>
                </c:pt>
                <c:pt idx="210">
                  <c:v>207.63872107981908</c:v>
                </c:pt>
                <c:pt idx="211">
                  <c:v>202.33720736206507</c:v>
                </c:pt>
                <c:pt idx="212">
                  <c:v>203.93236732548624</c:v>
                </c:pt>
                <c:pt idx="213">
                  <c:v>206.9463601546743</c:v>
                </c:pt>
                <c:pt idx="214">
                  <c:v>209.9924236819156</c:v>
                </c:pt>
                <c:pt idx="215">
                  <c:v>207.72437090889778</c:v>
                </c:pt>
                <c:pt idx="216">
                  <c:v>208.07343865492308</c:v>
                </c:pt>
                <c:pt idx="217">
                  <c:v>208.94055138281638</c:v>
                </c:pt>
                <c:pt idx="218">
                  <c:v>208.56132809990919</c:v>
                </c:pt>
                <c:pt idx="219">
                  <c:v>206.54243347336214</c:v>
                </c:pt>
                <c:pt idx="220">
                  <c:v>207.70486752162287</c:v>
                </c:pt>
                <c:pt idx="221">
                  <c:v>222.98736684747652</c:v>
                </c:pt>
                <c:pt idx="222">
                  <c:v>214.70519783371321</c:v>
                </c:pt>
              </c:numCache>
            </c:numRef>
          </c:val>
          <c:smooth val="0"/>
        </c:ser>
        <c:dLbls>
          <c:showLegendKey val="0"/>
          <c:showVal val="0"/>
          <c:showCatName val="0"/>
          <c:showSerName val="0"/>
          <c:showPercent val="0"/>
          <c:showBubbleSize val="0"/>
        </c:dLbls>
        <c:smooth val="0"/>
        <c:axId val="-599876576"/>
        <c:axId val="-599882016"/>
      </c:lineChart>
      <c:catAx>
        <c:axId val="-59987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82016"/>
        <c:crosses val="autoZero"/>
        <c:auto val="1"/>
        <c:lblAlgn val="ctr"/>
        <c:lblOffset val="100"/>
        <c:noMultiLvlLbl val="0"/>
      </c:catAx>
      <c:valAx>
        <c:axId val="-59988201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765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legend>
    <c:plotVisOnly val="1"/>
    <c:dispBlanksAs val="gap"/>
    <c:showDLblsOverMax val="0"/>
  </c:chart>
  <c:spPr>
    <a:noFill/>
    <a:ln>
      <a:noFill/>
    </a:ln>
    <a:effectLst/>
  </c:spPr>
  <c:txPr>
    <a:bodyPr/>
    <a:lstStyle/>
    <a:p>
      <a:pPr>
        <a:defRPr/>
      </a:pPr>
      <a:endParaRPr lang="es-UY"/>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26946631671039E-2"/>
          <c:y val="0.12526514832908864"/>
          <c:w val="0.93269060570327256"/>
          <c:h val="0.70254459662752011"/>
        </c:manualLayout>
      </c:layout>
      <c:lineChart>
        <c:grouping val="standard"/>
        <c:varyColors val="0"/>
        <c:ser>
          <c:idx val="0"/>
          <c:order val="0"/>
          <c:tx>
            <c:v>ARG</c:v>
          </c:tx>
          <c:spPr>
            <a:ln w="28575" cap="rnd">
              <a:solidFill>
                <a:schemeClr val="accent1">
                  <a:lumMod val="50000"/>
                </a:schemeClr>
              </a:solidFill>
              <a:round/>
            </a:ln>
            <a:effectLst/>
          </c:spPr>
          <c:marker>
            <c:symbol val="none"/>
          </c:marker>
          <c:cat>
            <c:strRef>
              <c:f>precios_internacionales!$A$82:$A$674</c:f>
              <c:strCache>
                <c:ptCount val="593"/>
                <c:pt idx="0">
                  <c:v>6/6/2006</c:v>
                </c:pt>
                <c:pt idx="1">
                  <c:v>6/13/2006</c:v>
                </c:pt>
                <c:pt idx="2">
                  <c:v>6/20/2006</c:v>
                </c:pt>
                <c:pt idx="3">
                  <c:v>6/27/2006</c:v>
                </c:pt>
                <c:pt idx="4">
                  <c:v>7/4/2006</c:v>
                </c:pt>
                <c:pt idx="5">
                  <c:v>7/11/2006</c:v>
                </c:pt>
                <c:pt idx="6">
                  <c:v>7/18/2006</c:v>
                </c:pt>
                <c:pt idx="7">
                  <c:v>01-ago-06</c:v>
                </c:pt>
                <c:pt idx="8">
                  <c:v>08-ago-06</c:v>
                </c:pt>
                <c:pt idx="9">
                  <c:v>15-ago-06</c:v>
                </c:pt>
                <c:pt idx="10">
                  <c:v>22-ago-06</c:v>
                </c:pt>
                <c:pt idx="11">
                  <c:v>29-ago-06</c:v>
                </c:pt>
                <c:pt idx="12">
                  <c:v>9/5/2006</c:v>
                </c:pt>
                <c:pt idx="13">
                  <c:v>9/12/2006</c:v>
                </c:pt>
                <c:pt idx="14">
                  <c:v>9/19/2006</c:v>
                </c:pt>
                <c:pt idx="15">
                  <c:v>9/26/2006</c:v>
                </c:pt>
                <c:pt idx="16">
                  <c:v>10/3/2006</c:v>
                </c:pt>
                <c:pt idx="17">
                  <c:v>10/10/2006</c:v>
                </c:pt>
                <c:pt idx="18">
                  <c:v>10/17/2006</c:v>
                </c:pt>
                <c:pt idx="19">
                  <c:v>10/24/2006</c:v>
                </c:pt>
                <c:pt idx="20">
                  <c:v>10/31/2006</c:v>
                </c:pt>
                <c:pt idx="21">
                  <c:v>11/7/2006</c:v>
                </c:pt>
                <c:pt idx="22">
                  <c:v>11/14/2006</c:v>
                </c:pt>
                <c:pt idx="23">
                  <c:v>11/21/2006</c:v>
                </c:pt>
                <c:pt idx="24">
                  <c:v>11/28/2006</c:v>
                </c:pt>
                <c:pt idx="25">
                  <c:v>12-dic-06</c:v>
                </c:pt>
                <c:pt idx="26">
                  <c:v>19-dic-06</c:v>
                </c:pt>
                <c:pt idx="27">
                  <c:v>23-ene-07</c:v>
                </c:pt>
                <c:pt idx="28">
                  <c:v>30-ene-07</c:v>
                </c:pt>
                <c:pt idx="29">
                  <c:v>2/6/2007</c:v>
                </c:pt>
                <c:pt idx="30">
                  <c:v>2/13/2007</c:v>
                </c:pt>
                <c:pt idx="31">
                  <c:v>2/20/2007</c:v>
                </c:pt>
                <c:pt idx="32">
                  <c:v>2/27/2007</c:v>
                </c:pt>
                <c:pt idx="33">
                  <c:v>3/6/2007</c:v>
                </c:pt>
                <c:pt idx="34">
                  <c:v>3/13/2007</c:v>
                </c:pt>
                <c:pt idx="35">
                  <c:v>3/20/2007</c:v>
                </c:pt>
                <c:pt idx="36">
                  <c:v>3/27/2007</c:v>
                </c:pt>
                <c:pt idx="37">
                  <c:v>03-abr-07</c:v>
                </c:pt>
                <c:pt idx="38">
                  <c:v>10-abr-07</c:v>
                </c:pt>
                <c:pt idx="39">
                  <c:v>17-abr-07</c:v>
                </c:pt>
                <c:pt idx="40">
                  <c:v>24-abr-07</c:v>
                </c:pt>
                <c:pt idx="41">
                  <c:v>5/1/2007</c:v>
                </c:pt>
                <c:pt idx="42">
                  <c:v>5/8/2007</c:v>
                </c:pt>
                <c:pt idx="43">
                  <c:v>5/15/2007</c:v>
                </c:pt>
                <c:pt idx="44">
                  <c:v>5/22/2007</c:v>
                </c:pt>
                <c:pt idx="45">
                  <c:v>5/29/2007</c:v>
                </c:pt>
                <c:pt idx="46">
                  <c:v>6/5/2007</c:v>
                </c:pt>
                <c:pt idx="47">
                  <c:v>6/12/2007</c:v>
                </c:pt>
                <c:pt idx="48">
                  <c:v>6/19/2007</c:v>
                </c:pt>
                <c:pt idx="49">
                  <c:v>6/26/2007</c:v>
                </c:pt>
                <c:pt idx="50">
                  <c:v>7/3/2007</c:v>
                </c:pt>
                <c:pt idx="51">
                  <c:v>7/10/2007</c:v>
                </c:pt>
                <c:pt idx="52">
                  <c:v>7/17/2007</c:v>
                </c:pt>
                <c:pt idx="53">
                  <c:v>7/24/2007</c:v>
                </c:pt>
                <c:pt idx="54">
                  <c:v>7/31/2007</c:v>
                </c:pt>
                <c:pt idx="55">
                  <c:v>07-ago-07</c:v>
                </c:pt>
                <c:pt idx="56">
                  <c:v>14-ago-07</c:v>
                </c:pt>
                <c:pt idx="57">
                  <c:v>21-ago-07</c:v>
                </c:pt>
                <c:pt idx="58">
                  <c:v>28-ago-07</c:v>
                </c:pt>
                <c:pt idx="59">
                  <c:v>9/4/2007</c:v>
                </c:pt>
                <c:pt idx="60">
                  <c:v>9/11/2007</c:v>
                </c:pt>
                <c:pt idx="61">
                  <c:v>9/18/2007</c:v>
                </c:pt>
                <c:pt idx="62">
                  <c:v>9/25/2007</c:v>
                </c:pt>
                <c:pt idx="63">
                  <c:v>10/2/2007</c:v>
                </c:pt>
                <c:pt idx="64">
                  <c:v>10/9/2007</c:v>
                </c:pt>
                <c:pt idx="65">
                  <c:v>10/16/2007</c:v>
                </c:pt>
                <c:pt idx="66">
                  <c:v>10/23/2007</c:v>
                </c:pt>
                <c:pt idx="67">
                  <c:v>10/30/2007</c:v>
                </c:pt>
                <c:pt idx="68">
                  <c:v>11/6/2007</c:v>
                </c:pt>
                <c:pt idx="69">
                  <c:v>11/13/2007</c:v>
                </c:pt>
                <c:pt idx="70">
                  <c:v>11/20/2007</c:v>
                </c:pt>
                <c:pt idx="71">
                  <c:v>11/27/2007</c:v>
                </c:pt>
                <c:pt idx="72">
                  <c:v>04-dic-07</c:v>
                </c:pt>
                <c:pt idx="73">
                  <c:v>11-dic-07</c:v>
                </c:pt>
                <c:pt idx="74">
                  <c:v>18-dic-07</c:v>
                </c:pt>
                <c:pt idx="75">
                  <c:v>15-ene-08</c:v>
                </c:pt>
                <c:pt idx="76">
                  <c:v>22-ene-08</c:v>
                </c:pt>
                <c:pt idx="77">
                  <c:v>29-ene-08</c:v>
                </c:pt>
                <c:pt idx="78">
                  <c:v>2/5/2008</c:v>
                </c:pt>
                <c:pt idx="79">
                  <c:v>2/12/2008</c:v>
                </c:pt>
                <c:pt idx="80">
                  <c:v>2/19/2008</c:v>
                </c:pt>
                <c:pt idx="81">
                  <c:v>2/26/2008</c:v>
                </c:pt>
                <c:pt idx="82">
                  <c:v>3/4/2008</c:v>
                </c:pt>
                <c:pt idx="83">
                  <c:v>3/11/2008</c:v>
                </c:pt>
                <c:pt idx="84">
                  <c:v>3/18/2008</c:v>
                </c:pt>
                <c:pt idx="85">
                  <c:v>01-abr-08</c:v>
                </c:pt>
                <c:pt idx="86">
                  <c:v>08-abr-08</c:v>
                </c:pt>
                <c:pt idx="87">
                  <c:v>15-abr-08</c:v>
                </c:pt>
                <c:pt idx="88">
                  <c:v>22-abr-08</c:v>
                </c:pt>
                <c:pt idx="89">
                  <c:v>29-abr-08</c:v>
                </c:pt>
                <c:pt idx="90">
                  <c:v>5/6/2008</c:v>
                </c:pt>
                <c:pt idx="91">
                  <c:v>5/13/2008</c:v>
                </c:pt>
                <c:pt idx="92">
                  <c:v>5/20/2008</c:v>
                </c:pt>
                <c:pt idx="93">
                  <c:v>5/27/2008</c:v>
                </c:pt>
                <c:pt idx="94">
                  <c:v>6/3/2008</c:v>
                </c:pt>
                <c:pt idx="95">
                  <c:v>6/10/2008</c:v>
                </c:pt>
                <c:pt idx="96">
                  <c:v>6/17/2008</c:v>
                </c:pt>
                <c:pt idx="97">
                  <c:v>6/24/2008</c:v>
                </c:pt>
                <c:pt idx="98">
                  <c:v>7/1/2008</c:v>
                </c:pt>
                <c:pt idx="99">
                  <c:v>7/8/2008</c:v>
                </c:pt>
                <c:pt idx="100">
                  <c:v>7/15/2008</c:v>
                </c:pt>
                <c:pt idx="101">
                  <c:v>7/22/2008</c:v>
                </c:pt>
                <c:pt idx="102">
                  <c:v>7/29/2008</c:v>
                </c:pt>
                <c:pt idx="103">
                  <c:v>05-ago-08</c:v>
                </c:pt>
                <c:pt idx="104">
                  <c:v>12-ago-08</c:v>
                </c:pt>
                <c:pt idx="105">
                  <c:v>19-ago-08</c:v>
                </c:pt>
                <c:pt idx="106">
                  <c:v>26-ago-08</c:v>
                </c:pt>
                <c:pt idx="107">
                  <c:v>9/2/2008</c:v>
                </c:pt>
                <c:pt idx="108">
                  <c:v>9/9/2008</c:v>
                </c:pt>
                <c:pt idx="109">
                  <c:v>9/16/2008</c:v>
                </c:pt>
                <c:pt idx="110">
                  <c:v>9/30/2008</c:v>
                </c:pt>
                <c:pt idx="111">
                  <c:v>10/7/2008</c:v>
                </c:pt>
                <c:pt idx="112">
                  <c:v>10/14/2008</c:v>
                </c:pt>
                <c:pt idx="113">
                  <c:v>10/21/2008</c:v>
                </c:pt>
                <c:pt idx="114">
                  <c:v>10/28/2008</c:v>
                </c:pt>
                <c:pt idx="115">
                  <c:v>11/4/2008</c:v>
                </c:pt>
                <c:pt idx="116">
                  <c:v>11/11/2008</c:v>
                </c:pt>
                <c:pt idx="117">
                  <c:v>11/18/2008</c:v>
                </c:pt>
                <c:pt idx="118">
                  <c:v>11/25/2008</c:v>
                </c:pt>
                <c:pt idx="119">
                  <c:v>02-dic-08</c:v>
                </c:pt>
                <c:pt idx="120">
                  <c:v>09-dic-08</c:v>
                </c:pt>
                <c:pt idx="121">
                  <c:v>16-dic-08</c:v>
                </c:pt>
                <c:pt idx="122">
                  <c:v>23-dic-08</c:v>
                </c:pt>
                <c:pt idx="123">
                  <c:v>20-ene-09</c:v>
                </c:pt>
                <c:pt idx="124">
                  <c:v>27-ene-09</c:v>
                </c:pt>
                <c:pt idx="125">
                  <c:v>2/3/2009</c:v>
                </c:pt>
                <c:pt idx="126">
                  <c:v>2/10/2009</c:v>
                </c:pt>
                <c:pt idx="127">
                  <c:v>2/17/2009</c:v>
                </c:pt>
                <c:pt idx="128">
                  <c:v>2/24/2009</c:v>
                </c:pt>
                <c:pt idx="129">
                  <c:v>3/3/2009</c:v>
                </c:pt>
                <c:pt idx="130">
                  <c:v>3/10/2009</c:v>
                </c:pt>
                <c:pt idx="131">
                  <c:v>3/17/2009</c:v>
                </c:pt>
                <c:pt idx="132">
                  <c:v>3/24/2009</c:v>
                </c:pt>
                <c:pt idx="133">
                  <c:v>3/31/2009</c:v>
                </c:pt>
                <c:pt idx="134">
                  <c:v>07-abr-09</c:v>
                </c:pt>
                <c:pt idx="135">
                  <c:v>14-abr-09</c:v>
                </c:pt>
                <c:pt idx="136">
                  <c:v>21-abr-09</c:v>
                </c:pt>
                <c:pt idx="137">
                  <c:v>28-abr-09</c:v>
                </c:pt>
                <c:pt idx="138">
                  <c:v>5/5/2009</c:v>
                </c:pt>
                <c:pt idx="139">
                  <c:v>5/12/2009</c:v>
                </c:pt>
                <c:pt idx="140">
                  <c:v>5/19/2009</c:v>
                </c:pt>
                <c:pt idx="141">
                  <c:v>5/26/2009</c:v>
                </c:pt>
                <c:pt idx="142">
                  <c:v>6/2/2009</c:v>
                </c:pt>
                <c:pt idx="143">
                  <c:v>6/9/2009</c:v>
                </c:pt>
                <c:pt idx="144">
                  <c:v>6/16/2009</c:v>
                </c:pt>
                <c:pt idx="145">
                  <c:v>6/23/2009</c:v>
                </c:pt>
                <c:pt idx="146">
                  <c:v>6/30/2009</c:v>
                </c:pt>
                <c:pt idx="147">
                  <c:v>7/7/2009</c:v>
                </c:pt>
                <c:pt idx="148">
                  <c:v>7/14/2009</c:v>
                </c:pt>
                <c:pt idx="149">
                  <c:v>7/21/2009</c:v>
                </c:pt>
                <c:pt idx="150">
                  <c:v>7/28/2009</c:v>
                </c:pt>
                <c:pt idx="151">
                  <c:v>04-ago-09</c:v>
                </c:pt>
                <c:pt idx="152">
                  <c:v>11-ago-09</c:v>
                </c:pt>
                <c:pt idx="153">
                  <c:v>18-ago-09</c:v>
                </c:pt>
                <c:pt idx="154">
                  <c:v>25-ago-09</c:v>
                </c:pt>
                <c:pt idx="155">
                  <c:v>9/8/2009</c:v>
                </c:pt>
                <c:pt idx="156">
                  <c:v>9/15/2009</c:v>
                </c:pt>
                <c:pt idx="157">
                  <c:v>9/22/2009</c:v>
                </c:pt>
                <c:pt idx="158">
                  <c:v>9/29/2009</c:v>
                </c:pt>
                <c:pt idx="159">
                  <c:v>10/6/2009</c:v>
                </c:pt>
                <c:pt idx="160">
                  <c:v>10/13/2009</c:v>
                </c:pt>
                <c:pt idx="161">
                  <c:v>10/20/2009</c:v>
                </c:pt>
                <c:pt idx="162">
                  <c:v>10/27/2009</c:v>
                </c:pt>
                <c:pt idx="163">
                  <c:v>11/3/2009</c:v>
                </c:pt>
                <c:pt idx="164">
                  <c:v>11/10/2009</c:v>
                </c:pt>
                <c:pt idx="165">
                  <c:v>11/17/2009</c:v>
                </c:pt>
                <c:pt idx="166">
                  <c:v>11/24/2009</c:v>
                </c:pt>
                <c:pt idx="167">
                  <c:v>01-dic-09</c:v>
                </c:pt>
                <c:pt idx="168">
                  <c:v>08-dic-09</c:v>
                </c:pt>
                <c:pt idx="169">
                  <c:v>15-dic-09</c:v>
                </c:pt>
                <c:pt idx="170">
                  <c:v>22-dic-09</c:v>
                </c:pt>
                <c:pt idx="171">
                  <c:v>19-ene-10</c:v>
                </c:pt>
                <c:pt idx="172">
                  <c:v>26-ene-10</c:v>
                </c:pt>
                <c:pt idx="173">
                  <c:v>2/2/2010</c:v>
                </c:pt>
                <c:pt idx="174">
                  <c:v>2/9/2010</c:v>
                </c:pt>
                <c:pt idx="175">
                  <c:v>2/16/2010</c:v>
                </c:pt>
                <c:pt idx="176">
                  <c:v>2/23/2010</c:v>
                </c:pt>
                <c:pt idx="177">
                  <c:v>3/2/2010</c:v>
                </c:pt>
                <c:pt idx="178">
                  <c:v>3/9/2010</c:v>
                </c:pt>
                <c:pt idx="179">
                  <c:v>3/16/2010</c:v>
                </c:pt>
                <c:pt idx="180">
                  <c:v>3/23/2010</c:v>
                </c:pt>
                <c:pt idx="181">
                  <c:v>3/30/2010</c:v>
                </c:pt>
                <c:pt idx="182">
                  <c:v>06-abr-10</c:v>
                </c:pt>
                <c:pt idx="183">
                  <c:v>13-abr-10</c:v>
                </c:pt>
                <c:pt idx="184">
                  <c:v>20-abr-10</c:v>
                </c:pt>
                <c:pt idx="185">
                  <c:v>27-abr-10</c:v>
                </c:pt>
                <c:pt idx="186">
                  <c:v>5/4/2010</c:v>
                </c:pt>
                <c:pt idx="187">
                  <c:v>5/11/2010</c:v>
                </c:pt>
                <c:pt idx="188">
                  <c:v>5/18/2010</c:v>
                </c:pt>
                <c:pt idx="189">
                  <c:v>5/25/2010</c:v>
                </c:pt>
                <c:pt idx="190">
                  <c:v>6/1/2010</c:v>
                </c:pt>
                <c:pt idx="191">
                  <c:v>6/8/2010</c:v>
                </c:pt>
                <c:pt idx="192">
                  <c:v>6/15/2010</c:v>
                </c:pt>
                <c:pt idx="193">
                  <c:v>6/22/2010</c:v>
                </c:pt>
                <c:pt idx="194">
                  <c:v>6/29/2010</c:v>
                </c:pt>
                <c:pt idx="195">
                  <c:v>7/6/2010</c:v>
                </c:pt>
                <c:pt idx="196">
                  <c:v>7/13/2010</c:v>
                </c:pt>
                <c:pt idx="197">
                  <c:v>7/20/2010</c:v>
                </c:pt>
                <c:pt idx="198">
                  <c:v>7/27/2010</c:v>
                </c:pt>
                <c:pt idx="199">
                  <c:v>03-ago-10</c:v>
                </c:pt>
                <c:pt idx="200">
                  <c:v>10-ago-10</c:v>
                </c:pt>
                <c:pt idx="201">
                  <c:v>17-ago-10</c:v>
                </c:pt>
                <c:pt idx="202">
                  <c:v>24-ago-10</c:v>
                </c:pt>
                <c:pt idx="203">
                  <c:v>31-ago-10</c:v>
                </c:pt>
                <c:pt idx="204">
                  <c:v>9/7/2010</c:v>
                </c:pt>
                <c:pt idx="205">
                  <c:v>9/14/2010</c:v>
                </c:pt>
                <c:pt idx="206">
                  <c:v>9/21/2010</c:v>
                </c:pt>
                <c:pt idx="207">
                  <c:v>9/28/2010</c:v>
                </c:pt>
                <c:pt idx="208">
                  <c:v>10/5/2010</c:v>
                </c:pt>
                <c:pt idx="209">
                  <c:v>10/12/2010</c:v>
                </c:pt>
                <c:pt idx="210">
                  <c:v>10/19/2010</c:v>
                </c:pt>
                <c:pt idx="211">
                  <c:v>10/26/2010</c:v>
                </c:pt>
                <c:pt idx="212">
                  <c:v>11/2/2010</c:v>
                </c:pt>
                <c:pt idx="213">
                  <c:v>11/9/2010</c:v>
                </c:pt>
                <c:pt idx="214">
                  <c:v>11/16/2010</c:v>
                </c:pt>
                <c:pt idx="215">
                  <c:v>11/23/2010</c:v>
                </c:pt>
                <c:pt idx="216">
                  <c:v>11/30/2010</c:v>
                </c:pt>
                <c:pt idx="217">
                  <c:v>07-dic-10</c:v>
                </c:pt>
                <c:pt idx="218">
                  <c:v>14-dic-10</c:v>
                </c:pt>
                <c:pt idx="219">
                  <c:v>21-dic-10</c:v>
                </c:pt>
                <c:pt idx="220">
                  <c:v>18-ene-11</c:v>
                </c:pt>
                <c:pt idx="221">
                  <c:v>25-ene-11</c:v>
                </c:pt>
                <c:pt idx="222">
                  <c:v>2/1/2011</c:v>
                </c:pt>
                <c:pt idx="223">
                  <c:v>2/8/2011</c:v>
                </c:pt>
                <c:pt idx="224">
                  <c:v>2/15/2011</c:v>
                </c:pt>
                <c:pt idx="225">
                  <c:v>2/22/2011</c:v>
                </c:pt>
                <c:pt idx="226">
                  <c:v>3/1/2011</c:v>
                </c:pt>
                <c:pt idx="227">
                  <c:v>3/8/2011</c:v>
                </c:pt>
                <c:pt idx="228">
                  <c:v>3/15/2011</c:v>
                </c:pt>
                <c:pt idx="229">
                  <c:v>3/22/2011</c:v>
                </c:pt>
                <c:pt idx="230">
                  <c:v>3/29/2011</c:v>
                </c:pt>
                <c:pt idx="231">
                  <c:v>05-abr-11</c:v>
                </c:pt>
                <c:pt idx="232">
                  <c:v>12-abr-11</c:v>
                </c:pt>
                <c:pt idx="233">
                  <c:v>19-abr-11</c:v>
                </c:pt>
                <c:pt idx="234">
                  <c:v>26-abr-11</c:v>
                </c:pt>
                <c:pt idx="235">
                  <c:v>5/10/2011</c:v>
                </c:pt>
                <c:pt idx="236">
                  <c:v>5/17/2011</c:v>
                </c:pt>
                <c:pt idx="237">
                  <c:v>5/24/2011</c:v>
                </c:pt>
                <c:pt idx="238">
                  <c:v>5/31/2011</c:v>
                </c:pt>
                <c:pt idx="239">
                  <c:v>6/7/2011</c:v>
                </c:pt>
                <c:pt idx="240">
                  <c:v>6/14/2011</c:v>
                </c:pt>
                <c:pt idx="241">
                  <c:v>6/21/2011</c:v>
                </c:pt>
                <c:pt idx="242">
                  <c:v>6/28/2011</c:v>
                </c:pt>
                <c:pt idx="243">
                  <c:v>7/5/2011</c:v>
                </c:pt>
                <c:pt idx="244">
                  <c:v>7/12/2011</c:v>
                </c:pt>
                <c:pt idx="245">
                  <c:v>7/19/2011</c:v>
                </c:pt>
                <c:pt idx="246">
                  <c:v>7/26/2011</c:v>
                </c:pt>
                <c:pt idx="247">
                  <c:v>02-ago-11</c:v>
                </c:pt>
                <c:pt idx="248">
                  <c:v>09-ago-11</c:v>
                </c:pt>
                <c:pt idx="249">
                  <c:v>16-ago-11</c:v>
                </c:pt>
                <c:pt idx="250">
                  <c:v>23-ago-11</c:v>
                </c:pt>
                <c:pt idx="251">
                  <c:v>30-ago-11</c:v>
                </c:pt>
                <c:pt idx="252">
                  <c:v>9/6/2011</c:v>
                </c:pt>
                <c:pt idx="253">
                  <c:v>9/13/2011</c:v>
                </c:pt>
                <c:pt idx="254">
                  <c:v>9/20/2011</c:v>
                </c:pt>
                <c:pt idx="255">
                  <c:v>9/27/2011</c:v>
                </c:pt>
                <c:pt idx="256">
                  <c:v>10/4/2011</c:v>
                </c:pt>
                <c:pt idx="257">
                  <c:v>10/11/2011</c:v>
                </c:pt>
                <c:pt idx="258">
                  <c:v>10/18/2011</c:v>
                </c:pt>
                <c:pt idx="259">
                  <c:v>10/25/2011</c:v>
                </c:pt>
                <c:pt idx="260">
                  <c:v>11/1/2011</c:v>
                </c:pt>
                <c:pt idx="261">
                  <c:v>11/8/2011</c:v>
                </c:pt>
                <c:pt idx="262">
                  <c:v>11/15/2011</c:v>
                </c:pt>
                <c:pt idx="263">
                  <c:v>11/22/2011</c:v>
                </c:pt>
                <c:pt idx="264">
                  <c:v>11/29/2011</c:v>
                </c:pt>
                <c:pt idx="265">
                  <c:v>06-dic-11</c:v>
                </c:pt>
                <c:pt idx="266">
                  <c:v>13-dic-11</c:v>
                </c:pt>
                <c:pt idx="267">
                  <c:v>20-dic-11</c:v>
                </c:pt>
                <c:pt idx="268">
                  <c:v>17-ene-12</c:v>
                </c:pt>
                <c:pt idx="269">
                  <c:v>24-ene-12</c:v>
                </c:pt>
                <c:pt idx="270">
                  <c:v>31-ene-12</c:v>
                </c:pt>
                <c:pt idx="271">
                  <c:v>2/7/2012</c:v>
                </c:pt>
                <c:pt idx="272">
                  <c:v>2/14/2012</c:v>
                </c:pt>
                <c:pt idx="273">
                  <c:v>2/21/2012</c:v>
                </c:pt>
                <c:pt idx="274">
                  <c:v>2/28/2012</c:v>
                </c:pt>
                <c:pt idx="275">
                  <c:v>3/6/2012</c:v>
                </c:pt>
                <c:pt idx="276">
                  <c:v>3/13/2012</c:v>
                </c:pt>
                <c:pt idx="277">
                  <c:v>3/20/2012</c:v>
                </c:pt>
                <c:pt idx="278">
                  <c:v>3/27/2012</c:v>
                </c:pt>
                <c:pt idx="279">
                  <c:v>03-abr-12</c:v>
                </c:pt>
                <c:pt idx="280">
                  <c:v>10-abr-12</c:v>
                </c:pt>
                <c:pt idx="281">
                  <c:v>17-abr-12</c:v>
                </c:pt>
                <c:pt idx="282">
                  <c:v>24-abr-12</c:v>
                </c:pt>
                <c:pt idx="283">
                  <c:v>5/1/2012</c:v>
                </c:pt>
                <c:pt idx="284">
                  <c:v>5/8/2012</c:v>
                </c:pt>
                <c:pt idx="285">
                  <c:v>5/15/2012</c:v>
                </c:pt>
                <c:pt idx="286">
                  <c:v>5/22/2012</c:v>
                </c:pt>
                <c:pt idx="287">
                  <c:v>5/29/2012</c:v>
                </c:pt>
                <c:pt idx="288">
                  <c:v>6/5/2012</c:v>
                </c:pt>
                <c:pt idx="289">
                  <c:v>6/12/2012</c:v>
                </c:pt>
                <c:pt idx="290">
                  <c:v>6/19/2012</c:v>
                </c:pt>
                <c:pt idx="291">
                  <c:v>6/26/2012</c:v>
                </c:pt>
                <c:pt idx="292">
                  <c:v>7/3/2012</c:v>
                </c:pt>
                <c:pt idx="293">
                  <c:v>7/10/2012</c:v>
                </c:pt>
                <c:pt idx="294">
                  <c:v>7/17/2012</c:v>
                </c:pt>
                <c:pt idx="295">
                  <c:v>7/24/2012</c:v>
                </c:pt>
                <c:pt idx="296">
                  <c:v>7/31/2012</c:v>
                </c:pt>
                <c:pt idx="297">
                  <c:v>07-ago-12</c:v>
                </c:pt>
                <c:pt idx="298">
                  <c:v>14-ago-12</c:v>
                </c:pt>
                <c:pt idx="299">
                  <c:v>21-ago-12</c:v>
                </c:pt>
                <c:pt idx="300">
                  <c:v>28-ago-12</c:v>
                </c:pt>
                <c:pt idx="301">
                  <c:v>9/4/2012</c:v>
                </c:pt>
                <c:pt idx="302">
                  <c:v>9/11/2012</c:v>
                </c:pt>
                <c:pt idx="303">
                  <c:v>9/18/2012</c:v>
                </c:pt>
                <c:pt idx="304">
                  <c:v>9/25/2012</c:v>
                </c:pt>
                <c:pt idx="305">
                  <c:v>10/2/2012</c:v>
                </c:pt>
                <c:pt idx="306">
                  <c:v>10/9/2012</c:v>
                </c:pt>
                <c:pt idx="307">
                  <c:v>10/16/2012</c:v>
                </c:pt>
                <c:pt idx="308">
                  <c:v>10/23/2012</c:v>
                </c:pt>
                <c:pt idx="309">
                  <c:v>10/30/2012</c:v>
                </c:pt>
                <c:pt idx="310">
                  <c:v>11/6/2012</c:v>
                </c:pt>
                <c:pt idx="311">
                  <c:v>11/13/2012</c:v>
                </c:pt>
                <c:pt idx="312">
                  <c:v>11/20/2012</c:v>
                </c:pt>
                <c:pt idx="313">
                  <c:v>11/27/2012</c:v>
                </c:pt>
                <c:pt idx="314">
                  <c:v>04-dic-12</c:v>
                </c:pt>
                <c:pt idx="315">
                  <c:v>11-dic-12</c:v>
                </c:pt>
                <c:pt idx="316">
                  <c:v>18-dic-12</c:v>
                </c:pt>
                <c:pt idx="317">
                  <c:v>22-ene-13</c:v>
                </c:pt>
                <c:pt idx="318">
                  <c:v>29-ene-13</c:v>
                </c:pt>
                <c:pt idx="319">
                  <c:v>2/5/2013</c:v>
                </c:pt>
                <c:pt idx="320">
                  <c:v>2/12/2013</c:v>
                </c:pt>
                <c:pt idx="321">
                  <c:v>2/19/2013</c:v>
                </c:pt>
                <c:pt idx="322">
                  <c:v>2/26/2013</c:v>
                </c:pt>
                <c:pt idx="323">
                  <c:v>3/5/2013</c:v>
                </c:pt>
                <c:pt idx="324">
                  <c:v>3/12/2013</c:v>
                </c:pt>
                <c:pt idx="325">
                  <c:v>3/19/2013</c:v>
                </c:pt>
                <c:pt idx="326">
                  <c:v>3/26/2013</c:v>
                </c:pt>
                <c:pt idx="327">
                  <c:v>02-abr-13</c:v>
                </c:pt>
                <c:pt idx="328">
                  <c:v>09-abr-13</c:v>
                </c:pt>
                <c:pt idx="329">
                  <c:v>16-abr-13</c:v>
                </c:pt>
                <c:pt idx="330">
                  <c:v>23-abr-13</c:v>
                </c:pt>
                <c:pt idx="331">
                  <c:v>30-abr-13</c:v>
                </c:pt>
                <c:pt idx="332">
                  <c:v>5/7/2013</c:v>
                </c:pt>
                <c:pt idx="333">
                  <c:v>5/14/2013</c:v>
                </c:pt>
                <c:pt idx="334">
                  <c:v>5/21/2013</c:v>
                </c:pt>
                <c:pt idx="335">
                  <c:v>5/28/2013</c:v>
                </c:pt>
                <c:pt idx="336">
                  <c:v>6/4/2013</c:v>
                </c:pt>
                <c:pt idx="337">
                  <c:v>6/11/2013</c:v>
                </c:pt>
                <c:pt idx="338">
                  <c:v>6/18/2013</c:v>
                </c:pt>
                <c:pt idx="339">
                  <c:v>6/25/2013</c:v>
                </c:pt>
                <c:pt idx="340">
                  <c:v>7/2/2013</c:v>
                </c:pt>
                <c:pt idx="341">
                  <c:v>7/9/2013</c:v>
                </c:pt>
                <c:pt idx="342">
                  <c:v>7/16/2013</c:v>
                </c:pt>
                <c:pt idx="343">
                  <c:v>7/23/2013</c:v>
                </c:pt>
                <c:pt idx="344">
                  <c:v>7/30/2013</c:v>
                </c:pt>
                <c:pt idx="345">
                  <c:v>06-ago-13</c:v>
                </c:pt>
                <c:pt idx="346">
                  <c:v>13-ago-13</c:v>
                </c:pt>
                <c:pt idx="347">
                  <c:v>20-ago-13</c:v>
                </c:pt>
                <c:pt idx="348">
                  <c:v>27-ago-13</c:v>
                </c:pt>
                <c:pt idx="349">
                  <c:v>9/3/2013</c:v>
                </c:pt>
                <c:pt idx="350">
                  <c:v>9/10/2013</c:v>
                </c:pt>
                <c:pt idx="351">
                  <c:v>9/17/2013</c:v>
                </c:pt>
                <c:pt idx="352">
                  <c:v>9/24/2013</c:v>
                </c:pt>
                <c:pt idx="353">
                  <c:v>10/1/2013</c:v>
                </c:pt>
                <c:pt idx="354">
                  <c:v>10/29/2013</c:v>
                </c:pt>
                <c:pt idx="355">
                  <c:v>11/5/2013</c:v>
                </c:pt>
                <c:pt idx="356">
                  <c:v>11/12/2013</c:v>
                </c:pt>
                <c:pt idx="357">
                  <c:v>11/19/2013</c:v>
                </c:pt>
                <c:pt idx="358">
                  <c:v>11/26/2013</c:v>
                </c:pt>
                <c:pt idx="359">
                  <c:v>03-dic-13</c:v>
                </c:pt>
                <c:pt idx="360">
                  <c:v>10-dic-13</c:v>
                </c:pt>
                <c:pt idx="361">
                  <c:v>17-dic-13</c:v>
                </c:pt>
                <c:pt idx="362">
                  <c:v>21-ene-14</c:v>
                </c:pt>
                <c:pt idx="363">
                  <c:v>28-ene-14</c:v>
                </c:pt>
                <c:pt idx="364">
                  <c:v>2/4/2014</c:v>
                </c:pt>
                <c:pt idx="365">
                  <c:v>2/11/2014</c:v>
                </c:pt>
                <c:pt idx="366">
                  <c:v>2/18/2014</c:v>
                </c:pt>
                <c:pt idx="367">
                  <c:v>2/25/2014</c:v>
                </c:pt>
                <c:pt idx="368">
                  <c:v>3/4/2014</c:v>
                </c:pt>
                <c:pt idx="369">
                  <c:v>3/11/2014</c:v>
                </c:pt>
                <c:pt idx="370">
                  <c:v>3/18/2014</c:v>
                </c:pt>
                <c:pt idx="371">
                  <c:v>3/25/2014</c:v>
                </c:pt>
                <c:pt idx="372">
                  <c:v>01-abr-14</c:v>
                </c:pt>
                <c:pt idx="373">
                  <c:v>08-abr-14</c:v>
                </c:pt>
                <c:pt idx="374">
                  <c:v>15-abr-14</c:v>
                </c:pt>
                <c:pt idx="375">
                  <c:v>22-abr-14</c:v>
                </c:pt>
                <c:pt idx="376">
                  <c:v>5/6/2014</c:v>
                </c:pt>
                <c:pt idx="377">
                  <c:v>5/13/2014</c:v>
                </c:pt>
                <c:pt idx="378">
                  <c:v>5/20/2014</c:v>
                </c:pt>
                <c:pt idx="379">
                  <c:v>5/27/2014</c:v>
                </c:pt>
                <c:pt idx="380">
                  <c:v>6/3/2014</c:v>
                </c:pt>
                <c:pt idx="381">
                  <c:v>6/10/2014</c:v>
                </c:pt>
                <c:pt idx="382">
                  <c:v>6/17/2014</c:v>
                </c:pt>
                <c:pt idx="383">
                  <c:v>6/24/2014</c:v>
                </c:pt>
                <c:pt idx="384">
                  <c:v>7/1/2014</c:v>
                </c:pt>
                <c:pt idx="385">
                  <c:v>7/8/2014</c:v>
                </c:pt>
                <c:pt idx="386">
                  <c:v>7/15/2014</c:v>
                </c:pt>
                <c:pt idx="387">
                  <c:v>7/22/2014</c:v>
                </c:pt>
                <c:pt idx="388">
                  <c:v>7/29/2014</c:v>
                </c:pt>
                <c:pt idx="389">
                  <c:v>05-ago-14</c:v>
                </c:pt>
                <c:pt idx="390">
                  <c:v>12-ago-14</c:v>
                </c:pt>
                <c:pt idx="391">
                  <c:v>19-ago-14</c:v>
                </c:pt>
                <c:pt idx="392">
                  <c:v>26-ago-14</c:v>
                </c:pt>
                <c:pt idx="393">
                  <c:v>9/2/2014</c:v>
                </c:pt>
                <c:pt idx="394">
                  <c:v>9/9/2014</c:v>
                </c:pt>
                <c:pt idx="395">
                  <c:v>9/16/2014</c:v>
                </c:pt>
                <c:pt idx="396">
                  <c:v>9/23/2014</c:v>
                </c:pt>
                <c:pt idx="397">
                  <c:v>9/30/2014</c:v>
                </c:pt>
                <c:pt idx="398">
                  <c:v>10/7/2014</c:v>
                </c:pt>
                <c:pt idx="399">
                  <c:v>10/14/2014</c:v>
                </c:pt>
                <c:pt idx="400">
                  <c:v>10/21/2014</c:v>
                </c:pt>
                <c:pt idx="401">
                  <c:v>10/28/2014</c:v>
                </c:pt>
                <c:pt idx="402">
                  <c:v>11/4/2014</c:v>
                </c:pt>
                <c:pt idx="403">
                  <c:v>11/11/2014</c:v>
                </c:pt>
                <c:pt idx="404">
                  <c:v>11/18/2014</c:v>
                </c:pt>
                <c:pt idx="405">
                  <c:v>11/25/2014</c:v>
                </c:pt>
                <c:pt idx="406">
                  <c:v>02-dic-14</c:v>
                </c:pt>
                <c:pt idx="407">
                  <c:v>09-dic-14</c:v>
                </c:pt>
                <c:pt idx="408">
                  <c:v>16-dic-14</c:v>
                </c:pt>
                <c:pt idx="409">
                  <c:v>23-dic-14</c:v>
                </c:pt>
                <c:pt idx="410">
                  <c:v>20-ene-15</c:v>
                </c:pt>
                <c:pt idx="411">
                  <c:v>27-ene-15</c:v>
                </c:pt>
                <c:pt idx="412">
                  <c:v>2/3/2015</c:v>
                </c:pt>
                <c:pt idx="413">
                  <c:v>2/10/2015</c:v>
                </c:pt>
                <c:pt idx="414">
                  <c:v>2/17/2015</c:v>
                </c:pt>
                <c:pt idx="415">
                  <c:v>2/24/2015</c:v>
                </c:pt>
                <c:pt idx="416">
                  <c:v>3/3/2015</c:v>
                </c:pt>
                <c:pt idx="417">
                  <c:v>3/10/2015</c:v>
                </c:pt>
                <c:pt idx="418">
                  <c:v>3/17/2015</c:v>
                </c:pt>
                <c:pt idx="419">
                  <c:v>3/24/2015</c:v>
                </c:pt>
                <c:pt idx="420">
                  <c:v>3/31/2015</c:v>
                </c:pt>
                <c:pt idx="421">
                  <c:v>07-abr-15</c:v>
                </c:pt>
                <c:pt idx="422">
                  <c:v>14-abr-15</c:v>
                </c:pt>
                <c:pt idx="423">
                  <c:v>21-abr-15</c:v>
                </c:pt>
                <c:pt idx="424">
                  <c:v>28-abr-15</c:v>
                </c:pt>
                <c:pt idx="425">
                  <c:v>5/5/2015</c:v>
                </c:pt>
                <c:pt idx="426">
                  <c:v>5/12/2015</c:v>
                </c:pt>
                <c:pt idx="427">
                  <c:v>5/19/2015</c:v>
                </c:pt>
                <c:pt idx="428">
                  <c:v>5/26/2015</c:v>
                </c:pt>
                <c:pt idx="429">
                  <c:v>6/2/2015</c:v>
                </c:pt>
                <c:pt idx="430">
                  <c:v>6/9/2015</c:v>
                </c:pt>
                <c:pt idx="431">
                  <c:v>6/16/2015</c:v>
                </c:pt>
                <c:pt idx="432">
                  <c:v>6/23/2015</c:v>
                </c:pt>
                <c:pt idx="433">
                  <c:v>6/30/2015</c:v>
                </c:pt>
                <c:pt idx="434">
                  <c:v>7/7/2015</c:v>
                </c:pt>
                <c:pt idx="435">
                  <c:v>7/14/2015</c:v>
                </c:pt>
                <c:pt idx="436">
                  <c:v>7/21/2015</c:v>
                </c:pt>
                <c:pt idx="437">
                  <c:v>7/28/2015</c:v>
                </c:pt>
                <c:pt idx="438">
                  <c:v>04-ago-15</c:v>
                </c:pt>
                <c:pt idx="439">
                  <c:v>11-ago-15</c:v>
                </c:pt>
                <c:pt idx="440">
                  <c:v>18-ago-15</c:v>
                </c:pt>
                <c:pt idx="441">
                  <c:v>25-ago-15</c:v>
                </c:pt>
                <c:pt idx="442">
                  <c:v>9/1/2015</c:v>
                </c:pt>
                <c:pt idx="443">
                  <c:v>9/8/2015</c:v>
                </c:pt>
                <c:pt idx="444">
                  <c:v>9/15/2015</c:v>
                </c:pt>
                <c:pt idx="445">
                  <c:v>9/22/2015</c:v>
                </c:pt>
                <c:pt idx="446">
                  <c:v>9/29/2015</c:v>
                </c:pt>
                <c:pt idx="447">
                  <c:v>10/6/2015</c:v>
                </c:pt>
                <c:pt idx="448">
                  <c:v>10/13/2015</c:v>
                </c:pt>
                <c:pt idx="449">
                  <c:v>10/20/2015</c:v>
                </c:pt>
                <c:pt idx="450">
                  <c:v>10/27/2015</c:v>
                </c:pt>
                <c:pt idx="451">
                  <c:v>11/3/2015</c:v>
                </c:pt>
                <c:pt idx="452">
                  <c:v>11/10/2015</c:v>
                </c:pt>
                <c:pt idx="453">
                  <c:v>11/17/2015</c:v>
                </c:pt>
                <c:pt idx="454">
                  <c:v>11/24/2015</c:v>
                </c:pt>
                <c:pt idx="455">
                  <c:v>01-dic-15</c:v>
                </c:pt>
                <c:pt idx="456">
                  <c:v>08-dic-15</c:v>
                </c:pt>
                <c:pt idx="457">
                  <c:v>15-dic-15</c:v>
                </c:pt>
                <c:pt idx="458">
                  <c:v>22-dic-15</c:v>
                </c:pt>
                <c:pt idx="459">
                  <c:v>29-dic-15</c:v>
                </c:pt>
                <c:pt idx="460">
                  <c:v>12-ene-16</c:v>
                </c:pt>
                <c:pt idx="461">
                  <c:v>19-ene-16</c:v>
                </c:pt>
                <c:pt idx="462">
                  <c:v>26-ene-16</c:v>
                </c:pt>
                <c:pt idx="463">
                  <c:v>2/2/2016</c:v>
                </c:pt>
                <c:pt idx="464">
                  <c:v>2/9/2016</c:v>
                </c:pt>
                <c:pt idx="465">
                  <c:v>2/16/2016</c:v>
                </c:pt>
                <c:pt idx="466">
                  <c:v>2/23/2016</c:v>
                </c:pt>
                <c:pt idx="467">
                  <c:v>3/1/2016</c:v>
                </c:pt>
                <c:pt idx="468">
                  <c:v>3/8/2016</c:v>
                </c:pt>
                <c:pt idx="469">
                  <c:v>3/15/2016</c:v>
                </c:pt>
                <c:pt idx="470">
                  <c:v>3/22/2016</c:v>
                </c:pt>
                <c:pt idx="471">
                  <c:v>3/29/2016</c:v>
                </c:pt>
                <c:pt idx="472">
                  <c:v>05-abr-16</c:v>
                </c:pt>
                <c:pt idx="473">
                  <c:v>12-abr-16</c:v>
                </c:pt>
                <c:pt idx="474">
                  <c:v>19-abr-16</c:v>
                </c:pt>
                <c:pt idx="475">
                  <c:v>26-abr-16</c:v>
                </c:pt>
                <c:pt idx="476">
                  <c:v>5/3/2016</c:v>
                </c:pt>
                <c:pt idx="477">
                  <c:v>5/10/2016</c:v>
                </c:pt>
                <c:pt idx="478">
                  <c:v>5/17/2016</c:v>
                </c:pt>
                <c:pt idx="479">
                  <c:v>5/24/2016</c:v>
                </c:pt>
                <c:pt idx="480">
                  <c:v>5/31/2016</c:v>
                </c:pt>
                <c:pt idx="481">
                  <c:v>6/7/2016</c:v>
                </c:pt>
                <c:pt idx="482">
                  <c:v>6/14/2016</c:v>
                </c:pt>
                <c:pt idx="483">
                  <c:v>6/21/2016</c:v>
                </c:pt>
                <c:pt idx="484">
                  <c:v>6/28/2016</c:v>
                </c:pt>
                <c:pt idx="485">
                  <c:v>7/5/2016</c:v>
                </c:pt>
                <c:pt idx="486">
                  <c:v>7/12/2016</c:v>
                </c:pt>
                <c:pt idx="487">
                  <c:v>7/19/2016</c:v>
                </c:pt>
                <c:pt idx="488">
                  <c:v>7/26/2016</c:v>
                </c:pt>
                <c:pt idx="489">
                  <c:v>02-ago-16</c:v>
                </c:pt>
                <c:pt idx="490">
                  <c:v>09-ago-16</c:v>
                </c:pt>
                <c:pt idx="491">
                  <c:v>16-ago-16</c:v>
                </c:pt>
                <c:pt idx="492">
                  <c:v>23-ago-16</c:v>
                </c:pt>
                <c:pt idx="493">
                  <c:v>30-ago-16</c:v>
                </c:pt>
                <c:pt idx="494">
                  <c:v>9/6/2016</c:v>
                </c:pt>
                <c:pt idx="495">
                  <c:v>9/13/2016</c:v>
                </c:pt>
                <c:pt idx="496">
                  <c:v>9/20/2016</c:v>
                </c:pt>
                <c:pt idx="497">
                  <c:v>9/27/2016</c:v>
                </c:pt>
                <c:pt idx="498">
                  <c:v>10/4/2016</c:v>
                </c:pt>
                <c:pt idx="499">
                  <c:v>10/11/2016</c:v>
                </c:pt>
                <c:pt idx="500">
                  <c:v>10/18/2016</c:v>
                </c:pt>
                <c:pt idx="501">
                  <c:v>10/25/2016</c:v>
                </c:pt>
                <c:pt idx="502">
                  <c:v>11/1/2016</c:v>
                </c:pt>
                <c:pt idx="503">
                  <c:v>11/8/2016</c:v>
                </c:pt>
                <c:pt idx="504">
                  <c:v>11/15/2016</c:v>
                </c:pt>
                <c:pt idx="505">
                  <c:v>11/22/2016</c:v>
                </c:pt>
                <c:pt idx="506">
                  <c:v>11/29/2016</c:v>
                </c:pt>
                <c:pt idx="507">
                  <c:v>06-dic-16</c:v>
                </c:pt>
                <c:pt idx="508">
                  <c:v>13-dic-16</c:v>
                </c:pt>
                <c:pt idx="509">
                  <c:v>20-dic-16</c:v>
                </c:pt>
                <c:pt idx="510">
                  <c:v>24-ene-17</c:v>
                </c:pt>
                <c:pt idx="511">
                  <c:v>31-ene-17</c:v>
                </c:pt>
                <c:pt idx="512">
                  <c:v>2/7/2017</c:v>
                </c:pt>
                <c:pt idx="513">
                  <c:v>2/14/2017</c:v>
                </c:pt>
                <c:pt idx="514">
                  <c:v>2/21/2017</c:v>
                </c:pt>
                <c:pt idx="515">
                  <c:v>2/28/2017</c:v>
                </c:pt>
                <c:pt idx="516">
                  <c:v>3/7/2017</c:v>
                </c:pt>
                <c:pt idx="517">
                  <c:v>3/14/2017</c:v>
                </c:pt>
                <c:pt idx="518">
                  <c:v>3/21/2017</c:v>
                </c:pt>
                <c:pt idx="519">
                  <c:v>3/28/2017</c:v>
                </c:pt>
                <c:pt idx="520">
                  <c:v>04-abr-17</c:v>
                </c:pt>
                <c:pt idx="521">
                  <c:v>11-abr-17</c:v>
                </c:pt>
                <c:pt idx="522">
                  <c:v>18-abr-17</c:v>
                </c:pt>
                <c:pt idx="523">
                  <c:v>25-abr-17</c:v>
                </c:pt>
                <c:pt idx="524">
                  <c:v>5/2/2017</c:v>
                </c:pt>
                <c:pt idx="525">
                  <c:v>5/9/2017</c:v>
                </c:pt>
                <c:pt idx="526">
                  <c:v>5/16/2017</c:v>
                </c:pt>
                <c:pt idx="527">
                  <c:v>5/23/2017</c:v>
                </c:pt>
                <c:pt idx="528">
                  <c:v>5/30/2017</c:v>
                </c:pt>
                <c:pt idx="529">
                  <c:v>6/6/2017</c:v>
                </c:pt>
                <c:pt idx="530">
                  <c:v>6/13/2017</c:v>
                </c:pt>
                <c:pt idx="531">
                  <c:v>6/20/2017</c:v>
                </c:pt>
                <c:pt idx="532">
                  <c:v>6/27/2017</c:v>
                </c:pt>
                <c:pt idx="533">
                  <c:v>7/4/2017</c:v>
                </c:pt>
                <c:pt idx="534">
                  <c:v>7/11/2017</c:v>
                </c:pt>
                <c:pt idx="535">
                  <c:v>7/18/2017</c:v>
                </c:pt>
                <c:pt idx="536">
                  <c:v>7/25/2017</c:v>
                </c:pt>
                <c:pt idx="537">
                  <c:v>01-ago-17</c:v>
                </c:pt>
                <c:pt idx="538">
                  <c:v>08-ago-17</c:v>
                </c:pt>
                <c:pt idx="539">
                  <c:v>15-ago-17</c:v>
                </c:pt>
                <c:pt idx="540">
                  <c:v>22-ago-17</c:v>
                </c:pt>
                <c:pt idx="541">
                  <c:v>29-ago-17</c:v>
                </c:pt>
                <c:pt idx="542">
                  <c:v>9/5/2017</c:v>
                </c:pt>
                <c:pt idx="543">
                  <c:v>9/12/2017</c:v>
                </c:pt>
                <c:pt idx="544">
                  <c:v>9/19/2017</c:v>
                </c:pt>
                <c:pt idx="545">
                  <c:v>9/26/2017</c:v>
                </c:pt>
                <c:pt idx="546">
                  <c:v>10/3/2017</c:v>
                </c:pt>
                <c:pt idx="547">
                  <c:v>10/10/2017</c:v>
                </c:pt>
                <c:pt idx="548">
                  <c:v>10/17/2017</c:v>
                </c:pt>
                <c:pt idx="549">
                  <c:v>10/24/2017</c:v>
                </c:pt>
                <c:pt idx="550">
                  <c:v>10/31/2017</c:v>
                </c:pt>
                <c:pt idx="551">
                  <c:v>11/7/2017</c:v>
                </c:pt>
                <c:pt idx="552">
                  <c:v>11/14/2017</c:v>
                </c:pt>
                <c:pt idx="553">
                  <c:v>11/21/2017</c:v>
                </c:pt>
                <c:pt idx="554">
                  <c:v>11/28/2017</c:v>
                </c:pt>
                <c:pt idx="555">
                  <c:v>05-dic-17</c:v>
                </c:pt>
                <c:pt idx="556">
                  <c:v>12-dic-17</c:v>
                </c:pt>
                <c:pt idx="557">
                  <c:v>19-dic-17</c:v>
                </c:pt>
                <c:pt idx="558">
                  <c:v>26-dic-17</c:v>
                </c:pt>
                <c:pt idx="559">
                  <c:v>09-ene-18</c:v>
                </c:pt>
                <c:pt idx="560">
                  <c:v>16-ene-18</c:v>
                </c:pt>
                <c:pt idx="561">
                  <c:v>23-ene-18</c:v>
                </c:pt>
                <c:pt idx="562">
                  <c:v>30-ene-18</c:v>
                </c:pt>
                <c:pt idx="563">
                  <c:v>6-Feb-18</c:v>
                </c:pt>
                <c:pt idx="564">
                  <c:v>13-Feb-18</c:v>
                </c:pt>
                <c:pt idx="565">
                  <c:v>20-Feb-18</c:v>
                </c:pt>
                <c:pt idx="566">
                  <c:v>27-Feb-18</c:v>
                </c:pt>
                <c:pt idx="567">
                  <c:v>6-Mar-18</c:v>
                </c:pt>
                <c:pt idx="568">
                  <c:v>13-Mar-18</c:v>
                </c:pt>
                <c:pt idx="569">
                  <c:v>20-Mar-18</c:v>
                </c:pt>
                <c:pt idx="570">
                  <c:v>27-Mar-18</c:v>
                </c:pt>
                <c:pt idx="571">
                  <c:v>03-abr-18</c:v>
                </c:pt>
                <c:pt idx="572">
                  <c:v>10-abr-18</c:v>
                </c:pt>
                <c:pt idx="573">
                  <c:v>17-abr-18</c:v>
                </c:pt>
                <c:pt idx="574">
                  <c:v>24-abr-18</c:v>
                </c:pt>
                <c:pt idx="575">
                  <c:v>1-May-18</c:v>
                </c:pt>
                <c:pt idx="576">
                  <c:v>8-May-18</c:v>
                </c:pt>
                <c:pt idx="577">
                  <c:v>15-May-18</c:v>
                </c:pt>
                <c:pt idx="578">
                  <c:v>22-May-18</c:v>
                </c:pt>
                <c:pt idx="579">
                  <c:v>29-May-18</c:v>
                </c:pt>
                <c:pt idx="580">
                  <c:v>5-Jun-18</c:v>
                </c:pt>
                <c:pt idx="581">
                  <c:v>12-Jun-18</c:v>
                </c:pt>
                <c:pt idx="582">
                  <c:v>19-Jun-18</c:v>
                </c:pt>
                <c:pt idx="583">
                  <c:v>26-Jun-18</c:v>
                </c:pt>
                <c:pt idx="584">
                  <c:v>3-Jul-18</c:v>
                </c:pt>
                <c:pt idx="585">
                  <c:v>10-Jul-18</c:v>
                </c:pt>
                <c:pt idx="586">
                  <c:v>17-Jul-18</c:v>
                </c:pt>
                <c:pt idx="587">
                  <c:v>24-Jul-18</c:v>
                </c:pt>
                <c:pt idx="588">
                  <c:v>31-Jul-18</c:v>
                </c:pt>
                <c:pt idx="589">
                  <c:v>07-ago-18</c:v>
                </c:pt>
                <c:pt idx="590">
                  <c:v>14-ago-18</c:v>
                </c:pt>
                <c:pt idx="591">
                  <c:v>21-ago-18</c:v>
                </c:pt>
                <c:pt idx="592">
                  <c:v>28-ago-18</c:v>
                </c:pt>
              </c:strCache>
            </c:strRef>
          </c:cat>
          <c:val>
            <c:numRef>
              <c:f>precios_internacionales!$H$82:$H$674</c:f>
              <c:numCache>
                <c:formatCode>0.00</c:formatCode>
                <c:ptCount val="593"/>
                <c:pt idx="0">
                  <c:v>1.3539999999999999</c:v>
                </c:pt>
                <c:pt idx="1">
                  <c:v>1.3320000000000001</c:v>
                </c:pt>
                <c:pt idx="2">
                  <c:v>1.3160000000000001</c:v>
                </c:pt>
                <c:pt idx="3">
                  <c:v>1.2910000000000001</c:v>
                </c:pt>
                <c:pt idx="4">
                  <c:v>1.2749999999999999</c:v>
                </c:pt>
                <c:pt idx="5">
                  <c:v>1.264</c:v>
                </c:pt>
                <c:pt idx="6">
                  <c:v>1.262</c:v>
                </c:pt>
                <c:pt idx="7">
                  <c:v>1.268</c:v>
                </c:pt>
                <c:pt idx="8">
                  <c:v>1.2760000000000002</c:v>
                </c:pt>
                <c:pt idx="9">
                  <c:v>1.2870000000000001</c:v>
                </c:pt>
                <c:pt idx="10">
                  <c:v>1.2970000000000002</c:v>
                </c:pt>
                <c:pt idx="11">
                  <c:v>1.3120000000000001</c:v>
                </c:pt>
                <c:pt idx="12">
                  <c:v>1.329</c:v>
                </c:pt>
                <c:pt idx="13">
                  <c:v>1.3489999999999998</c:v>
                </c:pt>
                <c:pt idx="14">
                  <c:v>1.367</c:v>
                </c:pt>
                <c:pt idx="15">
                  <c:v>1.387</c:v>
                </c:pt>
                <c:pt idx="16">
                  <c:v>1.399</c:v>
                </c:pt>
                <c:pt idx="17">
                  <c:v>1.4079999999999999</c:v>
                </c:pt>
                <c:pt idx="18">
                  <c:v>1.4160000000000001</c:v>
                </c:pt>
                <c:pt idx="19">
                  <c:v>1.427</c:v>
                </c:pt>
                <c:pt idx="20">
                  <c:v>1.4429999999999998</c:v>
                </c:pt>
                <c:pt idx="21">
                  <c:v>1.458</c:v>
                </c:pt>
                <c:pt idx="22">
                  <c:v>1.474</c:v>
                </c:pt>
                <c:pt idx="23">
                  <c:v>1.494</c:v>
                </c:pt>
                <c:pt idx="24">
                  <c:v>1.5130000000000001</c:v>
                </c:pt>
                <c:pt idx="25">
                  <c:v>1.5289999999999999</c:v>
                </c:pt>
                <c:pt idx="26">
                  <c:v>1.5289999999999999</c:v>
                </c:pt>
                <c:pt idx="27">
                  <c:v>1.5409999999999999</c:v>
                </c:pt>
                <c:pt idx="28">
                  <c:v>1.5509999999999999</c:v>
                </c:pt>
                <c:pt idx="29">
                  <c:v>1.5570000000000002</c:v>
                </c:pt>
                <c:pt idx="30">
                  <c:v>1.5569999999999999</c:v>
                </c:pt>
                <c:pt idx="31">
                  <c:v>1.5539999999999998</c:v>
                </c:pt>
                <c:pt idx="32">
                  <c:v>1.5499999999999998</c:v>
                </c:pt>
                <c:pt idx="33">
                  <c:v>1.5469999999999999</c:v>
                </c:pt>
                <c:pt idx="34">
                  <c:v>1.5399999999999998</c:v>
                </c:pt>
                <c:pt idx="35">
                  <c:v>1.5329999999999999</c:v>
                </c:pt>
                <c:pt idx="36">
                  <c:v>1.5410000000000001</c:v>
                </c:pt>
                <c:pt idx="37">
                  <c:v>1.5370000000000001</c:v>
                </c:pt>
                <c:pt idx="38">
                  <c:v>1.5310000000000001</c:v>
                </c:pt>
                <c:pt idx="39">
                  <c:v>1.5259999999999998</c:v>
                </c:pt>
                <c:pt idx="40">
                  <c:v>1.5259999999999998</c:v>
                </c:pt>
                <c:pt idx="41">
                  <c:v>1.526</c:v>
                </c:pt>
                <c:pt idx="42">
                  <c:v>1.528</c:v>
                </c:pt>
                <c:pt idx="43">
                  <c:v>1.5370000000000001</c:v>
                </c:pt>
                <c:pt idx="44">
                  <c:v>1.5489999999999999</c:v>
                </c:pt>
                <c:pt idx="45">
                  <c:v>1.5630000000000002</c:v>
                </c:pt>
                <c:pt idx="46">
                  <c:v>1.57</c:v>
                </c:pt>
                <c:pt idx="47">
                  <c:v>1.5760000000000001</c:v>
                </c:pt>
                <c:pt idx="48">
                  <c:v>1.585</c:v>
                </c:pt>
                <c:pt idx="49">
                  <c:v>1.5929999999999997</c:v>
                </c:pt>
                <c:pt idx="50">
                  <c:v>1.597</c:v>
                </c:pt>
                <c:pt idx="51">
                  <c:v>1.6039999999999999</c:v>
                </c:pt>
                <c:pt idx="52">
                  <c:v>1.6080000000000001</c:v>
                </c:pt>
                <c:pt idx="53">
                  <c:v>1.597</c:v>
                </c:pt>
                <c:pt idx="54">
                  <c:v>1.5879999999999999</c:v>
                </c:pt>
                <c:pt idx="55">
                  <c:v>1.5799999999999998</c:v>
                </c:pt>
                <c:pt idx="56">
                  <c:v>1.581</c:v>
                </c:pt>
                <c:pt idx="57">
                  <c:v>1.581</c:v>
                </c:pt>
                <c:pt idx="58">
                  <c:v>1.581</c:v>
                </c:pt>
                <c:pt idx="59">
                  <c:v>1.581</c:v>
                </c:pt>
                <c:pt idx="60">
                  <c:v>1.5879999999999999</c:v>
                </c:pt>
                <c:pt idx="61">
                  <c:v>1.5920000000000001</c:v>
                </c:pt>
                <c:pt idx="62">
                  <c:v>1.5979999999999999</c:v>
                </c:pt>
                <c:pt idx="63">
                  <c:v>1.6060000000000003</c:v>
                </c:pt>
                <c:pt idx="64">
                  <c:v>1.61</c:v>
                </c:pt>
                <c:pt idx="65">
                  <c:v>1.6110000000000002</c:v>
                </c:pt>
                <c:pt idx="66">
                  <c:v>1.61</c:v>
                </c:pt>
                <c:pt idx="67">
                  <c:v>1.609</c:v>
                </c:pt>
                <c:pt idx="68">
                  <c:v>1.611</c:v>
                </c:pt>
                <c:pt idx="69">
                  <c:v>1.6189999999999998</c:v>
                </c:pt>
                <c:pt idx="70">
                  <c:v>1.6240000000000001</c:v>
                </c:pt>
                <c:pt idx="71">
                  <c:v>1.6280000000000001</c:v>
                </c:pt>
                <c:pt idx="72">
                  <c:v>1.6339999999999999</c:v>
                </c:pt>
                <c:pt idx="73">
                  <c:v>1.645</c:v>
                </c:pt>
                <c:pt idx="74">
                  <c:v>1.6560000000000001</c:v>
                </c:pt>
                <c:pt idx="75">
                  <c:v>1.671</c:v>
                </c:pt>
                <c:pt idx="76">
                  <c:v>1.6870000000000001</c:v>
                </c:pt>
                <c:pt idx="77">
                  <c:v>1.7</c:v>
                </c:pt>
                <c:pt idx="78">
                  <c:v>1.768</c:v>
                </c:pt>
                <c:pt idx="79">
                  <c:v>1.7770000000000004</c:v>
                </c:pt>
                <c:pt idx="80">
                  <c:v>1.7879999999999998</c:v>
                </c:pt>
                <c:pt idx="81">
                  <c:v>1.8050000000000002</c:v>
                </c:pt>
                <c:pt idx="82">
                  <c:v>1.8240000000000003</c:v>
                </c:pt>
                <c:pt idx="83">
                  <c:v>1.8439999999999999</c:v>
                </c:pt>
                <c:pt idx="84">
                  <c:v>1.8480000000000001</c:v>
                </c:pt>
                <c:pt idx="85">
                  <c:v>1.8069999999999999</c:v>
                </c:pt>
                <c:pt idx="86">
                  <c:v>1.8329999999999997</c:v>
                </c:pt>
                <c:pt idx="87">
                  <c:v>1.8619999999999997</c:v>
                </c:pt>
                <c:pt idx="88">
                  <c:v>1.83</c:v>
                </c:pt>
                <c:pt idx="89">
                  <c:v>1.85</c:v>
                </c:pt>
                <c:pt idx="90">
                  <c:v>1.8650000000000002</c:v>
                </c:pt>
                <c:pt idx="91">
                  <c:v>1.8640000000000001</c:v>
                </c:pt>
                <c:pt idx="92">
                  <c:v>1.8650000000000002</c:v>
                </c:pt>
                <c:pt idx="93">
                  <c:v>1.8699999999999997</c:v>
                </c:pt>
                <c:pt idx="94">
                  <c:v>1.8850000000000002</c:v>
                </c:pt>
                <c:pt idx="95">
                  <c:v>1.9579999999999997</c:v>
                </c:pt>
                <c:pt idx="96">
                  <c:v>1.9569999999999996</c:v>
                </c:pt>
                <c:pt idx="97">
                  <c:v>1.9689999999999999</c:v>
                </c:pt>
                <c:pt idx="98">
                  <c:v>1.98</c:v>
                </c:pt>
                <c:pt idx="99">
                  <c:v>1.9929999999999999</c:v>
                </c:pt>
                <c:pt idx="100">
                  <c:v>2.0059999999999998</c:v>
                </c:pt>
                <c:pt idx="101">
                  <c:v>2.0279999999999996</c:v>
                </c:pt>
                <c:pt idx="102">
                  <c:v>2.0459999999999998</c:v>
                </c:pt>
                <c:pt idx="103">
                  <c:v>2.0569999999999999</c:v>
                </c:pt>
                <c:pt idx="104">
                  <c:v>2.0749999999999997</c:v>
                </c:pt>
                <c:pt idx="105">
                  <c:v>2.0830000000000002</c:v>
                </c:pt>
                <c:pt idx="106">
                  <c:v>2.0949999999999998</c:v>
                </c:pt>
                <c:pt idx="107">
                  <c:v>2.0940000000000003</c:v>
                </c:pt>
                <c:pt idx="108">
                  <c:v>2.0940000000000003</c:v>
                </c:pt>
                <c:pt idx="109">
                  <c:v>2.0960000000000001</c:v>
                </c:pt>
                <c:pt idx="110">
                  <c:v>2.0940000000000003</c:v>
                </c:pt>
                <c:pt idx="111">
                  <c:v>2.0859999999999999</c:v>
                </c:pt>
                <c:pt idx="112">
                  <c:v>2.0759999999999996</c:v>
                </c:pt>
                <c:pt idx="113">
                  <c:v>2.0579999999999998</c:v>
                </c:pt>
                <c:pt idx="114">
                  <c:v>2.0259999999999998</c:v>
                </c:pt>
                <c:pt idx="115">
                  <c:v>1.9769999999999999</c:v>
                </c:pt>
                <c:pt idx="116">
                  <c:v>1.9309999999999998</c:v>
                </c:pt>
                <c:pt idx="117">
                  <c:v>1.8829999999999998</c:v>
                </c:pt>
                <c:pt idx="118">
                  <c:v>1.8370000000000002</c:v>
                </c:pt>
                <c:pt idx="119">
                  <c:v>1.7840000000000003</c:v>
                </c:pt>
                <c:pt idx="120">
                  <c:v>1.734</c:v>
                </c:pt>
                <c:pt idx="121">
                  <c:v>1.6930000000000001</c:v>
                </c:pt>
                <c:pt idx="122">
                  <c:v>1.6500000000000004</c:v>
                </c:pt>
                <c:pt idx="123">
                  <c:v>1.6280000000000001</c:v>
                </c:pt>
                <c:pt idx="124">
                  <c:v>1.6160000000000001</c:v>
                </c:pt>
                <c:pt idx="125">
                  <c:v>1.6190000000000002</c:v>
                </c:pt>
                <c:pt idx="126">
                  <c:v>1.6259999999999999</c:v>
                </c:pt>
                <c:pt idx="127">
                  <c:v>1.6380000000000003</c:v>
                </c:pt>
                <c:pt idx="128">
                  <c:v>1.645</c:v>
                </c:pt>
                <c:pt idx="129">
                  <c:v>1.6679999999999999</c:v>
                </c:pt>
                <c:pt idx="130">
                  <c:v>1.6949999999999998</c:v>
                </c:pt>
                <c:pt idx="131">
                  <c:v>1.7210000000000001</c:v>
                </c:pt>
                <c:pt idx="132">
                  <c:v>1.7649999999999999</c:v>
                </c:pt>
                <c:pt idx="133">
                  <c:v>1.77</c:v>
                </c:pt>
                <c:pt idx="134">
                  <c:v>1.7880000000000003</c:v>
                </c:pt>
                <c:pt idx="135">
                  <c:v>1.7870000000000004</c:v>
                </c:pt>
                <c:pt idx="136">
                  <c:v>1.7749999999999999</c:v>
                </c:pt>
                <c:pt idx="137">
                  <c:v>1.778</c:v>
                </c:pt>
                <c:pt idx="138">
                  <c:v>1.7819999999999996</c:v>
                </c:pt>
                <c:pt idx="139">
                  <c:v>1.7729999999999997</c:v>
                </c:pt>
                <c:pt idx="140">
                  <c:v>1.7570000000000001</c:v>
                </c:pt>
                <c:pt idx="141">
                  <c:v>1.7340000000000004</c:v>
                </c:pt>
                <c:pt idx="142">
                  <c:v>1.6970000000000003</c:v>
                </c:pt>
                <c:pt idx="143">
                  <c:v>1.6859999999999999</c:v>
                </c:pt>
                <c:pt idx="144">
                  <c:v>1.6630000000000003</c:v>
                </c:pt>
                <c:pt idx="145">
                  <c:v>1.6529999999999998</c:v>
                </c:pt>
                <c:pt idx="146">
                  <c:v>1.653</c:v>
                </c:pt>
                <c:pt idx="147">
                  <c:v>1.6360000000000003</c:v>
                </c:pt>
                <c:pt idx="148">
                  <c:v>1.621</c:v>
                </c:pt>
                <c:pt idx="149">
                  <c:v>1.6139999999999997</c:v>
                </c:pt>
                <c:pt idx="150">
                  <c:v>1.6119999999999997</c:v>
                </c:pt>
                <c:pt idx="151">
                  <c:v>1.6170000000000002</c:v>
                </c:pt>
                <c:pt idx="152">
                  <c:v>1.6200000000000003</c:v>
                </c:pt>
                <c:pt idx="153">
                  <c:v>1.623</c:v>
                </c:pt>
                <c:pt idx="154">
                  <c:v>1.6280000000000001</c:v>
                </c:pt>
                <c:pt idx="155">
                  <c:v>1.6350000000000002</c:v>
                </c:pt>
                <c:pt idx="156">
                  <c:v>1.6420000000000001</c:v>
                </c:pt>
                <c:pt idx="157">
                  <c:v>1.65</c:v>
                </c:pt>
                <c:pt idx="158">
                  <c:v>1.6620000000000001</c:v>
                </c:pt>
                <c:pt idx="159">
                  <c:v>1.6679999999999999</c:v>
                </c:pt>
                <c:pt idx="160">
                  <c:v>1.6809999999999998</c:v>
                </c:pt>
                <c:pt idx="161">
                  <c:v>1.6890000000000001</c:v>
                </c:pt>
                <c:pt idx="162">
                  <c:v>1.7010000000000001</c:v>
                </c:pt>
                <c:pt idx="163">
                  <c:v>1.714</c:v>
                </c:pt>
                <c:pt idx="164">
                  <c:v>1.7289999999999999</c:v>
                </c:pt>
                <c:pt idx="165">
                  <c:v>1.746</c:v>
                </c:pt>
                <c:pt idx="166">
                  <c:v>1.764</c:v>
                </c:pt>
                <c:pt idx="167">
                  <c:v>1.7789999999999999</c:v>
                </c:pt>
                <c:pt idx="168">
                  <c:v>1.7970000000000002</c:v>
                </c:pt>
                <c:pt idx="169">
                  <c:v>1.8160000000000001</c:v>
                </c:pt>
                <c:pt idx="170">
                  <c:v>1.8320000000000001</c:v>
                </c:pt>
                <c:pt idx="171">
                  <c:v>1.8460000000000001</c:v>
                </c:pt>
                <c:pt idx="172">
                  <c:v>1.861</c:v>
                </c:pt>
                <c:pt idx="173">
                  <c:v>1.9100000000000001</c:v>
                </c:pt>
                <c:pt idx="174">
                  <c:v>1.9749999999999996</c:v>
                </c:pt>
                <c:pt idx="175">
                  <c:v>2.0639999999999996</c:v>
                </c:pt>
                <c:pt idx="176">
                  <c:v>2.1509999999999998</c:v>
                </c:pt>
                <c:pt idx="177">
                  <c:v>2.2369999999999997</c:v>
                </c:pt>
                <c:pt idx="178">
                  <c:v>2.3109999999999999</c:v>
                </c:pt>
                <c:pt idx="179">
                  <c:v>2.3859999999999997</c:v>
                </c:pt>
                <c:pt idx="180">
                  <c:v>2.4499999999999997</c:v>
                </c:pt>
                <c:pt idx="181">
                  <c:v>2.5099999999999998</c:v>
                </c:pt>
                <c:pt idx="182">
                  <c:v>2.5779999999999998</c:v>
                </c:pt>
                <c:pt idx="183">
                  <c:v>2.6049999999999995</c:v>
                </c:pt>
                <c:pt idx="184">
                  <c:v>2.6309999999999998</c:v>
                </c:pt>
                <c:pt idx="185">
                  <c:v>2.649</c:v>
                </c:pt>
                <c:pt idx="186">
                  <c:v>2.6439999999999997</c:v>
                </c:pt>
                <c:pt idx="187">
                  <c:v>2.6469999999999998</c:v>
                </c:pt>
                <c:pt idx="188">
                  <c:v>2.6760000000000006</c:v>
                </c:pt>
                <c:pt idx="189">
                  <c:v>2.7000000000000006</c:v>
                </c:pt>
                <c:pt idx="190">
                  <c:v>2.7269999999999999</c:v>
                </c:pt>
                <c:pt idx="191">
                  <c:v>2.762</c:v>
                </c:pt>
                <c:pt idx="192">
                  <c:v>2.7720000000000002</c:v>
                </c:pt>
                <c:pt idx="193">
                  <c:v>2.7839999999999998</c:v>
                </c:pt>
                <c:pt idx="194">
                  <c:v>2.786</c:v>
                </c:pt>
                <c:pt idx="195">
                  <c:v>2.7670000000000003</c:v>
                </c:pt>
                <c:pt idx="196">
                  <c:v>2.7780000000000005</c:v>
                </c:pt>
                <c:pt idx="197">
                  <c:v>2.7820000000000005</c:v>
                </c:pt>
                <c:pt idx="198">
                  <c:v>2.7700000000000005</c:v>
                </c:pt>
                <c:pt idx="199">
                  <c:v>2.7610000000000006</c:v>
                </c:pt>
                <c:pt idx="200">
                  <c:v>2.7620000000000005</c:v>
                </c:pt>
                <c:pt idx="201">
                  <c:v>2.7650000000000001</c:v>
                </c:pt>
                <c:pt idx="202">
                  <c:v>2.782</c:v>
                </c:pt>
                <c:pt idx="203">
                  <c:v>2.8</c:v>
                </c:pt>
                <c:pt idx="204">
                  <c:v>2.8140000000000005</c:v>
                </c:pt>
                <c:pt idx="205">
                  <c:v>2.8329999999999997</c:v>
                </c:pt>
                <c:pt idx="206">
                  <c:v>2.8419999999999996</c:v>
                </c:pt>
                <c:pt idx="207">
                  <c:v>2.8649999999999998</c:v>
                </c:pt>
                <c:pt idx="208">
                  <c:v>2.8950000000000005</c:v>
                </c:pt>
                <c:pt idx="209">
                  <c:v>2.931</c:v>
                </c:pt>
                <c:pt idx="210">
                  <c:v>2.9790000000000005</c:v>
                </c:pt>
                <c:pt idx="211">
                  <c:v>3.0390000000000006</c:v>
                </c:pt>
                <c:pt idx="212">
                  <c:v>3.1070000000000002</c:v>
                </c:pt>
                <c:pt idx="213">
                  <c:v>3.1959999999999997</c:v>
                </c:pt>
                <c:pt idx="214">
                  <c:v>3.2749999999999999</c:v>
                </c:pt>
                <c:pt idx="215">
                  <c:v>3.3460000000000001</c:v>
                </c:pt>
                <c:pt idx="216">
                  <c:v>3.4299999999999997</c:v>
                </c:pt>
                <c:pt idx="217">
                  <c:v>3.4950000000000001</c:v>
                </c:pt>
                <c:pt idx="218">
                  <c:v>3.5539999999999998</c:v>
                </c:pt>
                <c:pt idx="219">
                  <c:v>3.6060000000000003</c:v>
                </c:pt>
                <c:pt idx="220">
                  <c:v>3.6160000000000005</c:v>
                </c:pt>
                <c:pt idx="221">
                  <c:v>3.6259999999999999</c:v>
                </c:pt>
                <c:pt idx="222">
                  <c:v>3.621</c:v>
                </c:pt>
                <c:pt idx="223">
                  <c:v>3.6030000000000002</c:v>
                </c:pt>
                <c:pt idx="224">
                  <c:v>3.59</c:v>
                </c:pt>
                <c:pt idx="225">
                  <c:v>3.589</c:v>
                </c:pt>
                <c:pt idx="226">
                  <c:v>3.597</c:v>
                </c:pt>
                <c:pt idx="227">
                  <c:v>3.6</c:v>
                </c:pt>
                <c:pt idx="228">
                  <c:v>3.5909999999999997</c:v>
                </c:pt>
                <c:pt idx="229">
                  <c:v>3.5919999999999996</c:v>
                </c:pt>
                <c:pt idx="230">
                  <c:v>3.6219999999999999</c:v>
                </c:pt>
                <c:pt idx="231">
                  <c:v>3.6350000000000002</c:v>
                </c:pt>
                <c:pt idx="232">
                  <c:v>3.6470000000000007</c:v>
                </c:pt>
                <c:pt idx="233">
                  <c:v>3.6410000000000005</c:v>
                </c:pt>
                <c:pt idx="234">
                  <c:v>3.6340000000000003</c:v>
                </c:pt>
                <c:pt idx="235">
                  <c:v>3.629</c:v>
                </c:pt>
                <c:pt idx="236">
                  <c:v>3.6040000000000001</c:v>
                </c:pt>
                <c:pt idx="237">
                  <c:v>3.589</c:v>
                </c:pt>
                <c:pt idx="238">
                  <c:v>3.5829999999999997</c:v>
                </c:pt>
                <c:pt idx="239">
                  <c:v>3.5710000000000002</c:v>
                </c:pt>
                <c:pt idx="240">
                  <c:v>3.5590000000000002</c:v>
                </c:pt>
                <c:pt idx="241">
                  <c:v>3.5589999999999997</c:v>
                </c:pt>
                <c:pt idx="242">
                  <c:v>3.5729999999999995</c:v>
                </c:pt>
                <c:pt idx="243">
                  <c:v>3.6020000000000003</c:v>
                </c:pt>
                <c:pt idx="244">
                  <c:v>3.6339999999999995</c:v>
                </c:pt>
                <c:pt idx="245">
                  <c:v>3.6560000000000001</c:v>
                </c:pt>
                <c:pt idx="246">
                  <c:v>3.6779999999999999</c:v>
                </c:pt>
                <c:pt idx="247">
                  <c:v>3.7020000000000004</c:v>
                </c:pt>
                <c:pt idx="248">
                  <c:v>3.7260000000000004</c:v>
                </c:pt>
                <c:pt idx="249">
                  <c:v>3.7480000000000002</c:v>
                </c:pt>
                <c:pt idx="250">
                  <c:v>3.7689999999999997</c:v>
                </c:pt>
                <c:pt idx="251">
                  <c:v>3.7849999999999993</c:v>
                </c:pt>
                <c:pt idx="252">
                  <c:v>3.7949999999999995</c:v>
                </c:pt>
                <c:pt idx="253">
                  <c:v>3.8059999999999996</c:v>
                </c:pt>
                <c:pt idx="254">
                  <c:v>3.8220000000000001</c:v>
                </c:pt>
                <c:pt idx="255">
                  <c:v>3.8420000000000001</c:v>
                </c:pt>
                <c:pt idx="256">
                  <c:v>3.8610000000000007</c:v>
                </c:pt>
                <c:pt idx="257">
                  <c:v>3.8770000000000002</c:v>
                </c:pt>
                <c:pt idx="258">
                  <c:v>3.8929999999999998</c:v>
                </c:pt>
                <c:pt idx="259">
                  <c:v>3.9060000000000001</c:v>
                </c:pt>
                <c:pt idx="260">
                  <c:v>3.9170000000000003</c:v>
                </c:pt>
                <c:pt idx="261">
                  <c:v>3.9259999999999997</c:v>
                </c:pt>
                <c:pt idx="262">
                  <c:v>3.931</c:v>
                </c:pt>
                <c:pt idx="263">
                  <c:v>3.9350000000000001</c:v>
                </c:pt>
                <c:pt idx="264">
                  <c:v>3.9309999999999996</c:v>
                </c:pt>
                <c:pt idx="265">
                  <c:v>3.9240000000000004</c:v>
                </c:pt>
                <c:pt idx="266">
                  <c:v>3.915</c:v>
                </c:pt>
                <c:pt idx="267">
                  <c:v>3.9060000000000001</c:v>
                </c:pt>
                <c:pt idx="268">
                  <c:v>3.8649999999999998</c:v>
                </c:pt>
                <c:pt idx="269">
                  <c:v>3.8299999999999996</c:v>
                </c:pt>
                <c:pt idx="270">
                  <c:v>3.8</c:v>
                </c:pt>
                <c:pt idx="271">
                  <c:v>3.7749999999999999</c:v>
                </c:pt>
                <c:pt idx="272">
                  <c:v>3.7570000000000006</c:v>
                </c:pt>
                <c:pt idx="273">
                  <c:v>3.746</c:v>
                </c:pt>
                <c:pt idx="274">
                  <c:v>3.7499999999999991</c:v>
                </c:pt>
                <c:pt idx="275">
                  <c:v>3.7699999999999996</c:v>
                </c:pt>
                <c:pt idx="276">
                  <c:v>3.7970000000000006</c:v>
                </c:pt>
                <c:pt idx="277">
                  <c:v>3.8230000000000004</c:v>
                </c:pt>
                <c:pt idx="278">
                  <c:v>3.8850000000000002</c:v>
                </c:pt>
                <c:pt idx="279">
                  <c:v>3.9420000000000002</c:v>
                </c:pt>
                <c:pt idx="280">
                  <c:v>3.9969999999999999</c:v>
                </c:pt>
                <c:pt idx="281">
                  <c:v>4.0460000000000003</c:v>
                </c:pt>
                <c:pt idx="282">
                  <c:v>4.085</c:v>
                </c:pt>
                <c:pt idx="283">
                  <c:v>4.109</c:v>
                </c:pt>
                <c:pt idx="284">
                  <c:v>4.1140000000000008</c:v>
                </c:pt>
                <c:pt idx="285">
                  <c:v>4.1050000000000004</c:v>
                </c:pt>
                <c:pt idx="286">
                  <c:v>4.0890000000000004</c:v>
                </c:pt>
                <c:pt idx="287">
                  <c:v>4.07</c:v>
                </c:pt>
                <c:pt idx="288">
                  <c:v>4.0470000000000006</c:v>
                </c:pt>
                <c:pt idx="289">
                  <c:v>4.0240000000000009</c:v>
                </c:pt>
                <c:pt idx="290">
                  <c:v>3.992</c:v>
                </c:pt>
                <c:pt idx="291">
                  <c:v>3.9550000000000005</c:v>
                </c:pt>
                <c:pt idx="292">
                  <c:v>3.9140000000000001</c:v>
                </c:pt>
                <c:pt idx="293">
                  <c:v>3.8769999999999998</c:v>
                </c:pt>
                <c:pt idx="294">
                  <c:v>3.8380000000000001</c:v>
                </c:pt>
                <c:pt idx="295">
                  <c:v>3.7969999999999997</c:v>
                </c:pt>
                <c:pt idx="296">
                  <c:v>3.7619999999999996</c:v>
                </c:pt>
                <c:pt idx="297">
                  <c:v>3.7319999999999993</c:v>
                </c:pt>
                <c:pt idx="298">
                  <c:v>3.7040000000000006</c:v>
                </c:pt>
                <c:pt idx="299">
                  <c:v>3.6760000000000006</c:v>
                </c:pt>
                <c:pt idx="300">
                  <c:v>3.6520000000000001</c:v>
                </c:pt>
                <c:pt idx="301">
                  <c:v>3.6409999999999996</c:v>
                </c:pt>
                <c:pt idx="302">
                  <c:v>3.6270000000000002</c:v>
                </c:pt>
                <c:pt idx="303">
                  <c:v>3.6150000000000007</c:v>
                </c:pt>
                <c:pt idx="304">
                  <c:v>3.6080000000000005</c:v>
                </c:pt>
                <c:pt idx="305">
                  <c:v>3.6020000000000012</c:v>
                </c:pt>
                <c:pt idx="306">
                  <c:v>3.5900000000000007</c:v>
                </c:pt>
                <c:pt idx="307">
                  <c:v>3.5759999999999996</c:v>
                </c:pt>
                <c:pt idx="308">
                  <c:v>3.5589999999999997</c:v>
                </c:pt>
                <c:pt idx="309">
                  <c:v>3.5420000000000003</c:v>
                </c:pt>
                <c:pt idx="310">
                  <c:v>3.5249999999999999</c:v>
                </c:pt>
                <c:pt idx="311">
                  <c:v>3.5</c:v>
                </c:pt>
                <c:pt idx="312">
                  <c:v>3.4909999999999997</c:v>
                </c:pt>
                <c:pt idx="313">
                  <c:v>3.4820000000000002</c:v>
                </c:pt>
                <c:pt idx="314">
                  <c:v>3.4770000000000003</c:v>
                </c:pt>
                <c:pt idx="315">
                  <c:v>3.476</c:v>
                </c:pt>
                <c:pt idx="316">
                  <c:v>3.4739999999999993</c:v>
                </c:pt>
                <c:pt idx="317">
                  <c:v>3.4710000000000001</c:v>
                </c:pt>
                <c:pt idx="318">
                  <c:v>3.4790000000000001</c:v>
                </c:pt>
                <c:pt idx="319">
                  <c:v>3.4880000000000004</c:v>
                </c:pt>
                <c:pt idx="320">
                  <c:v>3.5090000000000003</c:v>
                </c:pt>
                <c:pt idx="321">
                  <c:v>3.524</c:v>
                </c:pt>
                <c:pt idx="322">
                  <c:v>3.532</c:v>
                </c:pt>
                <c:pt idx="323">
                  <c:v>3.5420000000000003</c:v>
                </c:pt>
                <c:pt idx="324">
                  <c:v>3.5500000000000007</c:v>
                </c:pt>
                <c:pt idx="325">
                  <c:v>3.5559999999999996</c:v>
                </c:pt>
                <c:pt idx="326">
                  <c:v>3.5649999999999999</c:v>
                </c:pt>
                <c:pt idx="327">
                  <c:v>3.5769999999999995</c:v>
                </c:pt>
                <c:pt idx="328">
                  <c:v>3.5819999999999999</c:v>
                </c:pt>
                <c:pt idx="329">
                  <c:v>3.5780000000000003</c:v>
                </c:pt>
                <c:pt idx="330">
                  <c:v>3.56</c:v>
                </c:pt>
                <c:pt idx="331">
                  <c:v>3.5479999999999996</c:v>
                </c:pt>
                <c:pt idx="332">
                  <c:v>3.5350000000000001</c:v>
                </c:pt>
                <c:pt idx="333">
                  <c:v>3.5190000000000006</c:v>
                </c:pt>
                <c:pt idx="334">
                  <c:v>3.5040000000000004</c:v>
                </c:pt>
                <c:pt idx="335">
                  <c:v>3.4850000000000003</c:v>
                </c:pt>
                <c:pt idx="336">
                  <c:v>3.464</c:v>
                </c:pt>
                <c:pt idx="337">
                  <c:v>3.4420000000000002</c:v>
                </c:pt>
                <c:pt idx="338">
                  <c:v>3.4159999999999995</c:v>
                </c:pt>
                <c:pt idx="339">
                  <c:v>3.3969999999999998</c:v>
                </c:pt>
                <c:pt idx="340">
                  <c:v>3.379</c:v>
                </c:pt>
                <c:pt idx="341">
                  <c:v>3.3520000000000003</c:v>
                </c:pt>
                <c:pt idx="342">
                  <c:v>3.3260000000000005</c:v>
                </c:pt>
                <c:pt idx="343">
                  <c:v>3.306</c:v>
                </c:pt>
                <c:pt idx="344">
                  <c:v>3.2869999999999999</c:v>
                </c:pt>
                <c:pt idx="345">
                  <c:v>3.2699999999999996</c:v>
                </c:pt>
                <c:pt idx="346">
                  <c:v>3.254</c:v>
                </c:pt>
                <c:pt idx="347">
                  <c:v>3.2389999999999999</c:v>
                </c:pt>
                <c:pt idx="348">
                  <c:v>3.2239999999999993</c:v>
                </c:pt>
                <c:pt idx="349">
                  <c:v>3.2120000000000006</c:v>
                </c:pt>
                <c:pt idx="350">
                  <c:v>3.2009999999999996</c:v>
                </c:pt>
                <c:pt idx="351">
                  <c:v>3.2030000000000003</c:v>
                </c:pt>
                <c:pt idx="352">
                  <c:v>3.2050000000000005</c:v>
                </c:pt>
                <c:pt idx="353">
                  <c:v>3.2030000000000003</c:v>
                </c:pt>
                <c:pt idx="354">
                  <c:v>3.2049999999999996</c:v>
                </c:pt>
                <c:pt idx="355">
                  <c:v>3.2119999999999997</c:v>
                </c:pt>
                <c:pt idx="356">
                  <c:v>3.2370000000000005</c:v>
                </c:pt>
                <c:pt idx="357">
                  <c:v>3.2829999999999999</c:v>
                </c:pt>
                <c:pt idx="358">
                  <c:v>3.3340000000000005</c:v>
                </c:pt>
                <c:pt idx="359">
                  <c:v>3.3949999999999996</c:v>
                </c:pt>
                <c:pt idx="360">
                  <c:v>3.4509999999999996</c:v>
                </c:pt>
                <c:pt idx="361">
                  <c:v>3.4969999999999999</c:v>
                </c:pt>
                <c:pt idx="362">
                  <c:v>3.5209999999999999</c:v>
                </c:pt>
                <c:pt idx="363">
                  <c:v>3.5059999999999993</c:v>
                </c:pt>
                <c:pt idx="364">
                  <c:v>3.5310000000000001</c:v>
                </c:pt>
                <c:pt idx="365">
                  <c:v>3.5609999999999999</c:v>
                </c:pt>
                <c:pt idx="366">
                  <c:v>3.5760000000000005</c:v>
                </c:pt>
                <c:pt idx="367">
                  <c:v>3.5720000000000001</c:v>
                </c:pt>
                <c:pt idx="368">
                  <c:v>3.5629999999999997</c:v>
                </c:pt>
                <c:pt idx="369">
                  <c:v>3.55</c:v>
                </c:pt>
                <c:pt idx="370">
                  <c:v>3.5340000000000003</c:v>
                </c:pt>
                <c:pt idx="371">
                  <c:v>3.5209999999999999</c:v>
                </c:pt>
                <c:pt idx="372">
                  <c:v>3.5269999999999997</c:v>
                </c:pt>
                <c:pt idx="373">
                  <c:v>3.5710000000000002</c:v>
                </c:pt>
                <c:pt idx="374">
                  <c:v>3.5640000000000001</c:v>
                </c:pt>
                <c:pt idx="375">
                  <c:v>3.5490000000000004</c:v>
                </c:pt>
                <c:pt idx="376">
                  <c:v>3.532</c:v>
                </c:pt>
                <c:pt idx="377">
                  <c:v>3.5120000000000005</c:v>
                </c:pt>
                <c:pt idx="378">
                  <c:v>3.4970000000000008</c:v>
                </c:pt>
                <c:pt idx="379">
                  <c:v>3.4740000000000002</c:v>
                </c:pt>
                <c:pt idx="380">
                  <c:v>3.4609999999999999</c:v>
                </c:pt>
                <c:pt idx="381">
                  <c:v>3.45</c:v>
                </c:pt>
                <c:pt idx="382">
                  <c:v>3.444</c:v>
                </c:pt>
                <c:pt idx="383">
                  <c:v>3.4390000000000001</c:v>
                </c:pt>
                <c:pt idx="384">
                  <c:v>3.4410000000000003</c:v>
                </c:pt>
                <c:pt idx="385">
                  <c:v>3.4530000000000003</c:v>
                </c:pt>
                <c:pt idx="386">
                  <c:v>3.4650000000000007</c:v>
                </c:pt>
                <c:pt idx="387">
                  <c:v>3.4780000000000002</c:v>
                </c:pt>
                <c:pt idx="388">
                  <c:v>3.4980000000000002</c:v>
                </c:pt>
                <c:pt idx="389">
                  <c:v>3.5270000000000001</c:v>
                </c:pt>
                <c:pt idx="390">
                  <c:v>3.5670000000000002</c:v>
                </c:pt>
                <c:pt idx="391">
                  <c:v>3.6150000000000007</c:v>
                </c:pt>
                <c:pt idx="392">
                  <c:v>3.6509999999999998</c:v>
                </c:pt>
                <c:pt idx="393">
                  <c:v>3.6930000000000001</c:v>
                </c:pt>
                <c:pt idx="394">
                  <c:v>3.7370000000000005</c:v>
                </c:pt>
                <c:pt idx="395">
                  <c:v>3.7700000000000005</c:v>
                </c:pt>
                <c:pt idx="396">
                  <c:v>3.8029999999999999</c:v>
                </c:pt>
                <c:pt idx="397">
                  <c:v>3.8309999999999995</c:v>
                </c:pt>
                <c:pt idx="398">
                  <c:v>3.8369999999999997</c:v>
                </c:pt>
                <c:pt idx="399">
                  <c:v>3.8349999999999995</c:v>
                </c:pt>
                <c:pt idx="400">
                  <c:v>3.8109999999999991</c:v>
                </c:pt>
                <c:pt idx="401">
                  <c:v>3.7899999999999991</c:v>
                </c:pt>
                <c:pt idx="402">
                  <c:v>3.78</c:v>
                </c:pt>
                <c:pt idx="403">
                  <c:v>3.7640000000000007</c:v>
                </c:pt>
                <c:pt idx="404">
                  <c:v>3.7460000000000009</c:v>
                </c:pt>
                <c:pt idx="405">
                  <c:v>3.7269999999999994</c:v>
                </c:pt>
                <c:pt idx="406">
                  <c:v>3.7020000000000004</c:v>
                </c:pt>
                <c:pt idx="407">
                  <c:v>3.6809999999999996</c:v>
                </c:pt>
                <c:pt idx="408">
                  <c:v>3.6639999999999993</c:v>
                </c:pt>
                <c:pt idx="409">
                  <c:v>3.6420000000000003</c:v>
                </c:pt>
                <c:pt idx="410">
                  <c:v>3.6399999999999997</c:v>
                </c:pt>
                <c:pt idx="411">
                  <c:v>3.6270000000000002</c:v>
                </c:pt>
                <c:pt idx="412">
                  <c:v>3.6109999999999998</c:v>
                </c:pt>
                <c:pt idx="413">
                  <c:v>3.5980000000000003</c:v>
                </c:pt>
                <c:pt idx="414">
                  <c:v>3.5880000000000001</c:v>
                </c:pt>
                <c:pt idx="415">
                  <c:v>3.5830000000000006</c:v>
                </c:pt>
                <c:pt idx="416">
                  <c:v>3.585</c:v>
                </c:pt>
                <c:pt idx="417">
                  <c:v>3.5920000000000001</c:v>
                </c:pt>
                <c:pt idx="418">
                  <c:v>3.6059999999999994</c:v>
                </c:pt>
                <c:pt idx="419">
                  <c:v>3.6219999999999999</c:v>
                </c:pt>
                <c:pt idx="420">
                  <c:v>3.6210000000000009</c:v>
                </c:pt>
                <c:pt idx="421">
                  <c:v>3.621</c:v>
                </c:pt>
                <c:pt idx="422">
                  <c:v>3.6240000000000001</c:v>
                </c:pt>
                <c:pt idx="423">
                  <c:v>3.621</c:v>
                </c:pt>
                <c:pt idx="424">
                  <c:v>3.6139999999999999</c:v>
                </c:pt>
                <c:pt idx="425">
                  <c:v>3.597</c:v>
                </c:pt>
                <c:pt idx="426">
                  <c:v>3.5780000000000003</c:v>
                </c:pt>
                <c:pt idx="427">
                  <c:v>3.5539999999999998</c:v>
                </c:pt>
                <c:pt idx="428">
                  <c:v>3.5289999999999999</c:v>
                </c:pt>
                <c:pt idx="429">
                  <c:v>3.5060000000000002</c:v>
                </c:pt>
                <c:pt idx="430">
                  <c:v>3.4950000000000001</c:v>
                </c:pt>
                <c:pt idx="431">
                  <c:v>3.4840000000000004</c:v>
                </c:pt>
                <c:pt idx="432">
                  <c:v>3.4790000000000001</c:v>
                </c:pt>
                <c:pt idx="433">
                  <c:v>3.476</c:v>
                </c:pt>
                <c:pt idx="434">
                  <c:v>3.4790000000000001</c:v>
                </c:pt>
                <c:pt idx="435">
                  <c:v>3.4889999999999994</c:v>
                </c:pt>
                <c:pt idx="436">
                  <c:v>3.4909999999999997</c:v>
                </c:pt>
                <c:pt idx="437">
                  <c:v>3.5</c:v>
                </c:pt>
                <c:pt idx="438">
                  <c:v>3.508</c:v>
                </c:pt>
                <c:pt idx="439">
                  <c:v>3.5159999999999996</c:v>
                </c:pt>
                <c:pt idx="440">
                  <c:v>3.5179999999999998</c:v>
                </c:pt>
                <c:pt idx="441">
                  <c:v>3.5310000000000001</c:v>
                </c:pt>
                <c:pt idx="442">
                  <c:v>3.5430000000000001</c:v>
                </c:pt>
                <c:pt idx="443">
                  <c:v>3.5550000000000006</c:v>
                </c:pt>
                <c:pt idx="444">
                  <c:v>3.5619999999999998</c:v>
                </c:pt>
                <c:pt idx="445">
                  <c:v>3.5750000000000002</c:v>
                </c:pt>
                <c:pt idx="446">
                  <c:v>3.5960000000000001</c:v>
                </c:pt>
                <c:pt idx="447">
                  <c:v>3.6179999999999994</c:v>
                </c:pt>
                <c:pt idx="448">
                  <c:v>3.6339999999999995</c:v>
                </c:pt>
                <c:pt idx="449">
                  <c:v>3.657</c:v>
                </c:pt>
                <c:pt idx="450">
                  <c:v>3.6850000000000001</c:v>
                </c:pt>
                <c:pt idx="451">
                  <c:v>3.7069999999999999</c:v>
                </c:pt>
                <c:pt idx="452">
                  <c:v>3.7340000000000004</c:v>
                </c:pt>
                <c:pt idx="453">
                  <c:v>3.7700000000000009</c:v>
                </c:pt>
                <c:pt idx="454">
                  <c:v>3.8180000000000001</c:v>
                </c:pt>
                <c:pt idx="455">
                  <c:v>3.8709999999999996</c:v>
                </c:pt>
                <c:pt idx="456">
                  <c:v>4</c:v>
                </c:pt>
                <c:pt idx="457">
                  <c:v>4.0819999999999999</c:v>
                </c:pt>
                <c:pt idx="458">
                  <c:v>4.077</c:v>
                </c:pt>
                <c:pt idx="459">
                  <c:v>4.0490000000000004</c:v>
                </c:pt>
                <c:pt idx="460">
                  <c:v>4.003000000000001</c:v>
                </c:pt>
                <c:pt idx="461">
                  <c:v>3.9560000000000004</c:v>
                </c:pt>
                <c:pt idx="462">
                  <c:v>3.8959999999999999</c:v>
                </c:pt>
                <c:pt idx="463">
                  <c:v>3.8240000000000003</c:v>
                </c:pt>
                <c:pt idx="464">
                  <c:v>3.7350000000000003</c:v>
                </c:pt>
                <c:pt idx="465">
                  <c:v>3.6300000000000003</c:v>
                </c:pt>
                <c:pt idx="466">
                  <c:v>3.4420000000000002</c:v>
                </c:pt>
                <c:pt idx="467">
                  <c:v>3.286</c:v>
                </c:pt>
                <c:pt idx="468">
                  <c:v>3.2350000000000003</c:v>
                </c:pt>
                <c:pt idx="469">
                  <c:v>3.2160000000000002</c:v>
                </c:pt>
                <c:pt idx="470">
                  <c:v>3.2170000000000001</c:v>
                </c:pt>
                <c:pt idx="471">
                  <c:v>3.2069999999999999</c:v>
                </c:pt>
                <c:pt idx="472">
                  <c:v>3.2030000000000003</c:v>
                </c:pt>
                <c:pt idx="473">
                  <c:v>3.2130000000000001</c:v>
                </c:pt>
                <c:pt idx="474">
                  <c:v>3.2330000000000005</c:v>
                </c:pt>
                <c:pt idx="475">
                  <c:v>3.2549999999999999</c:v>
                </c:pt>
                <c:pt idx="476">
                  <c:v>3.2910000000000004</c:v>
                </c:pt>
                <c:pt idx="477">
                  <c:v>3.3329999999999997</c:v>
                </c:pt>
                <c:pt idx="478">
                  <c:v>3.3649999999999998</c:v>
                </c:pt>
                <c:pt idx="479">
                  <c:v>3.3850000000000002</c:v>
                </c:pt>
                <c:pt idx="480">
                  <c:v>3.4060000000000001</c:v>
                </c:pt>
                <c:pt idx="481">
                  <c:v>3.4450000000000003</c:v>
                </c:pt>
                <c:pt idx="482">
                  <c:v>3.4820000000000002</c:v>
                </c:pt>
                <c:pt idx="483">
                  <c:v>3.5070000000000001</c:v>
                </c:pt>
                <c:pt idx="484">
                  <c:v>3.5060000000000002</c:v>
                </c:pt>
                <c:pt idx="485">
                  <c:v>3.5050000000000003</c:v>
                </c:pt>
                <c:pt idx="486">
                  <c:v>3.5050000000000003</c:v>
                </c:pt>
                <c:pt idx="487">
                  <c:v>3.4980000000000002</c:v>
                </c:pt>
                <c:pt idx="488">
                  <c:v>3.5010000000000003</c:v>
                </c:pt>
                <c:pt idx="489">
                  <c:v>3.5060000000000002</c:v>
                </c:pt>
                <c:pt idx="490">
                  <c:v>3.5140000000000002</c:v>
                </c:pt>
                <c:pt idx="491">
                  <c:v>3.5119999999999996</c:v>
                </c:pt>
                <c:pt idx="492">
                  <c:v>3.5110000000000001</c:v>
                </c:pt>
                <c:pt idx="493">
                  <c:v>3.508</c:v>
                </c:pt>
                <c:pt idx="494">
                  <c:v>3.532</c:v>
                </c:pt>
                <c:pt idx="495">
                  <c:v>3.5579999999999998</c:v>
                </c:pt>
                <c:pt idx="496">
                  <c:v>3.5769999999999995</c:v>
                </c:pt>
                <c:pt idx="497">
                  <c:v>3.6040000000000001</c:v>
                </c:pt>
                <c:pt idx="498">
                  <c:v>3.6209999999999996</c:v>
                </c:pt>
                <c:pt idx="499">
                  <c:v>3.6259999999999999</c:v>
                </c:pt>
                <c:pt idx="500">
                  <c:v>3.62</c:v>
                </c:pt>
                <c:pt idx="501">
                  <c:v>3.6139999999999999</c:v>
                </c:pt>
                <c:pt idx="502">
                  <c:v>3.6059999999999994</c:v>
                </c:pt>
                <c:pt idx="503">
                  <c:v>3.6040000000000001</c:v>
                </c:pt>
                <c:pt idx="504">
                  <c:v>3.5869999999999989</c:v>
                </c:pt>
                <c:pt idx="505">
                  <c:v>3.5750000000000002</c:v>
                </c:pt>
                <c:pt idx="506">
                  <c:v>3.56</c:v>
                </c:pt>
                <c:pt idx="507">
                  <c:v>3.5380000000000003</c:v>
                </c:pt>
                <c:pt idx="508">
                  <c:v>3.5140000000000002</c:v>
                </c:pt>
                <c:pt idx="509">
                  <c:v>3.4980000000000002</c:v>
                </c:pt>
                <c:pt idx="510">
                  <c:v>3.4729999999999999</c:v>
                </c:pt>
                <c:pt idx="511">
                  <c:v>3.4489999999999994</c:v>
                </c:pt>
                <c:pt idx="512">
                  <c:v>3.4319999999999999</c:v>
                </c:pt>
                <c:pt idx="513">
                  <c:v>3.4159999999999995</c:v>
                </c:pt>
                <c:pt idx="514">
                  <c:v>3.411</c:v>
                </c:pt>
                <c:pt idx="515">
                  <c:v>3.4049999999999998</c:v>
                </c:pt>
                <c:pt idx="516">
                  <c:v>3.4019999999999997</c:v>
                </c:pt>
                <c:pt idx="517">
                  <c:v>3.407</c:v>
                </c:pt>
                <c:pt idx="518">
                  <c:v>3.415</c:v>
                </c:pt>
                <c:pt idx="519">
                  <c:v>3.4249999999999998</c:v>
                </c:pt>
                <c:pt idx="520">
                  <c:v>3.4530000000000003</c:v>
                </c:pt>
                <c:pt idx="521">
                  <c:v>3.4879999999999995</c:v>
                </c:pt>
                <c:pt idx="522">
                  <c:v>3.5170000000000003</c:v>
                </c:pt>
                <c:pt idx="523">
                  <c:v>3.5379999999999994</c:v>
                </c:pt>
                <c:pt idx="524">
                  <c:v>3.5569999999999999</c:v>
                </c:pt>
                <c:pt idx="525">
                  <c:v>3.5700000000000003</c:v>
                </c:pt>
                <c:pt idx="526">
                  <c:v>3.5770000000000004</c:v>
                </c:pt>
                <c:pt idx="527">
                  <c:v>3.5650000000000004</c:v>
                </c:pt>
                <c:pt idx="528">
                  <c:v>3.5630000000000002</c:v>
                </c:pt>
                <c:pt idx="529">
                  <c:v>3.5610000000000008</c:v>
                </c:pt>
                <c:pt idx="530">
                  <c:v>3.5529999999999999</c:v>
                </c:pt>
                <c:pt idx="531">
                  <c:v>3.532</c:v>
                </c:pt>
                <c:pt idx="532">
                  <c:v>3.504</c:v>
                </c:pt>
                <c:pt idx="533">
                  <c:v>3.4740000000000002</c:v>
                </c:pt>
                <c:pt idx="534">
                  <c:v>3.4459999999999993</c:v>
                </c:pt>
                <c:pt idx="535">
                  <c:v>3.4220000000000006</c:v>
                </c:pt>
                <c:pt idx="536">
                  <c:v>3.399</c:v>
                </c:pt>
                <c:pt idx="537">
                  <c:v>3.3929999999999998</c:v>
                </c:pt>
                <c:pt idx="538">
                  <c:v>3.3769999999999998</c:v>
                </c:pt>
                <c:pt idx="539">
                  <c:v>3.371</c:v>
                </c:pt>
                <c:pt idx="540">
                  <c:v>3.3639999999999999</c:v>
                </c:pt>
                <c:pt idx="541">
                  <c:v>3.3639999999999999</c:v>
                </c:pt>
                <c:pt idx="542">
                  <c:v>3.375</c:v>
                </c:pt>
                <c:pt idx="543">
                  <c:v>3.3970000000000007</c:v>
                </c:pt>
                <c:pt idx="544">
                  <c:v>3.4160000000000004</c:v>
                </c:pt>
                <c:pt idx="545">
                  <c:v>3.4270000000000005</c:v>
                </c:pt>
                <c:pt idx="546">
                  <c:v>3.4509999999999996</c:v>
                </c:pt>
                <c:pt idx="547">
                  <c:v>3.476</c:v>
                </c:pt>
                <c:pt idx="548">
                  <c:v>3.504</c:v>
                </c:pt>
                <c:pt idx="549">
                  <c:v>3.5179999999999998</c:v>
                </c:pt>
                <c:pt idx="550">
                  <c:v>3.5260000000000007</c:v>
                </c:pt>
                <c:pt idx="551">
                  <c:v>3.532</c:v>
                </c:pt>
                <c:pt idx="552">
                  <c:v>3.5380000000000003</c:v>
                </c:pt>
                <c:pt idx="553">
                  <c:v>3.5390000000000001</c:v>
                </c:pt>
                <c:pt idx="554">
                  <c:v>3.5409999999999995</c:v>
                </c:pt>
                <c:pt idx="555">
                  <c:v>3.5520000000000005</c:v>
                </c:pt>
                <c:pt idx="556">
                  <c:v>3.5569999999999999</c:v>
                </c:pt>
                <c:pt idx="557">
                  <c:v>3.56</c:v>
                </c:pt>
                <c:pt idx="558">
                  <c:v>3.55</c:v>
                </c:pt>
                <c:pt idx="559">
                  <c:v>3.5220000000000007</c:v>
                </c:pt>
                <c:pt idx="560">
                  <c:v>3.5</c:v>
                </c:pt>
                <c:pt idx="561">
                  <c:v>3.472</c:v>
                </c:pt>
                <c:pt idx="562">
                  <c:v>3.4319999999999995</c:v>
                </c:pt>
                <c:pt idx="563">
                  <c:v>3.3929999999999998</c:v>
                </c:pt>
                <c:pt idx="564">
                  <c:v>3.3490000000000002</c:v>
                </c:pt>
                <c:pt idx="565">
                  <c:v>3.3050000000000006</c:v>
                </c:pt>
                <c:pt idx="566">
                  <c:v>3.2580000000000005</c:v>
                </c:pt>
                <c:pt idx="567">
                  <c:v>3.218</c:v>
                </c:pt>
                <c:pt idx="568">
                  <c:v>3.1869999999999998</c:v>
                </c:pt>
                <c:pt idx="569">
                  <c:v>3.1719999999999997</c:v>
                </c:pt>
                <c:pt idx="570">
                  <c:v>3.157</c:v>
                </c:pt>
                <c:pt idx="571">
                  <c:v>3.1479999999999997</c:v>
                </c:pt>
                <c:pt idx="572">
                  <c:v>3.1469999999999994</c:v>
                </c:pt>
                <c:pt idx="573">
                  <c:v>3.1449999999999996</c:v>
                </c:pt>
                <c:pt idx="574">
                  <c:v>3.1469999999999994</c:v>
                </c:pt>
                <c:pt idx="575">
                  <c:v>3.1419999999999999</c:v>
                </c:pt>
                <c:pt idx="576">
                  <c:v>3.113</c:v>
                </c:pt>
                <c:pt idx="577">
                  <c:v>3.05</c:v>
                </c:pt>
                <c:pt idx="578">
                  <c:v>2.9969999999999999</c:v>
                </c:pt>
                <c:pt idx="579">
                  <c:v>2.944</c:v>
                </c:pt>
                <c:pt idx="580">
                  <c:v>2.895</c:v>
                </c:pt>
                <c:pt idx="581">
                  <c:v>2.8359999999999999</c:v>
                </c:pt>
                <c:pt idx="582">
                  <c:v>2.7639999999999998</c:v>
                </c:pt>
                <c:pt idx="583">
                  <c:v>2.7009999999999996</c:v>
                </c:pt>
                <c:pt idx="584">
                  <c:v>2.6419999999999995</c:v>
                </c:pt>
                <c:pt idx="585">
                  <c:v>2.5959999999999996</c:v>
                </c:pt>
                <c:pt idx="586">
                  <c:v>2.5739999999999998</c:v>
                </c:pt>
                <c:pt idx="587">
                  <c:v>2.5819999999999999</c:v>
                </c:pt>
                <c:pt idx="588">
                  <c:v>2.5880000000000001</c:v>
                </c:pt>
                <c:pt idx="589">
                  <c:v>2.601</c:v>
                </c:pt>
                <c:pt idx="590">
                  <c:v>2.5920000000000001</c:v>
                </c:pt>
                <c:pt idx="591">
                  <c:v>2.589</c:v>
                </c:pt>
                <c:pt idx="592">
                  <c:v>2.589</c:v>
                </c:pt>
              </c:numCache>
            </c:numRef>
          </c:val>
          <c:smooth val="0"/>
        </c:ser>
        <c:ser>
          <c:idx val="1"/>
          <c:order val="1"/>
          <c:tx>
            <c:v>AUST</c:v>
          </c:tx>
          <c:spPr>
            <a:ln w="28575" cap="rnd">
              <a:solidFill>
                <a:srgbClr val="006600"/>
              </a:solidFill>
              <a:round/>
            </a:ln>
            <a:effectLst/>
          </c:spPr>
          <c:marker>
            <c:symbol val="none"/>
          </c:marker>
          <c:cat>
            <c:strRef>
              <c:f>precios_internacionales!$A$82:$A$674</c:f>
              <c:strCache>
                <c:ptCount val="593"/>
                <c:pt idx="0">
                  <c:v>6/6/2006</c:v>
                </c:pt>
                <c:pt idx="1">
                  <c:v>6/13/2006</c:v>
                </c:pt>
                <c:pt idx="2">
                  <c:v>6/20/2006</c:v>
                </c:pt>
                <c:pt idx="3">
                  <c:v>6/27/2006</c:v>
                </c:pt>
                <c:pt idx="4">
                  <c:v>7/4/2006</c:v>
                </c:pt>
                <c:pt idx="5">
                  <c:v>7/11/2006</c:v>
                </c:pt>
                <c:pt idx="6">
                  <c:v>7/18/2006</c:v>
                </c:pt>
                <c:pt idx="7">
                  <c:v>01-ago-06</c:v>
                </c:pt>
                <c:pt idx="8">
                  <c:v>08-ago-06</c:v>
                </c:pt>
                <c:pt idx="9">
                  <c:v>15-ago-06</c:v>
                </c:pt>
                <c:pt idx="10">
                  <c:v>22-ago-06</c:v>
                </c:pt>
                <c:pt idx="11">
                  <c:v>29-ago-06</c:v>
                </c:pt>
                <c:pt idx="12">
                  <c:v>9/5/2006</c:v>
                </c:pt>
                <c:pt idx="13">
                  <c:v>9/12/2006</c:v>
                </c:pt>
                <c:pt idx="14">
                  <c:v>9/19/2006</c:v>
                </c:pt>
                <c:pt idx="15">
                  <c:v>9/26/2006</c:v>
                </c:pt>
                <c:pt idx="16">
                  <c:v>10/3/2006</c:v>
                </c:pt>
                <c:pt idx="17">
                  <c:v>10/10/2006</c:v>
                </c:pt>
                <c:pt idx="18">
                  <c:v>10/17/2006</c:v>
                </c:pt>
                <c:pt idx="19">
                  <c:v>10/24/2006</c:v>
                </c:pt>
                <c:pt idx="20">
                  <c:v>10/31/2006</c:v>
                </c:pt>
                <c:pt idx="21">
                  <c:v>11/7/2006</c:v>
                </c:pt>
                <c:pt idx="22">
                  <c:v>11/14/2006</c:v>
                </c:pt>
                <c:pt idx="23">
                  <c:v>11/21/2006</c:v>
                </c:pt>
                <c:pt idx="24">
                  <c:v>11/28/2006</c:v>
                </c:pt>
                <c:pt idx="25">
                  <c:v>12-dic-06</c:v>
                </c:pt>
                <c:pt idx="26">
                  <c:v>19-dic-06</c:v>
                </c:pt>
                <c:pt idx="27">
                  <c:v>23-ene-07</c:v>
                </c:pt>
                <c:pt idx="28">
                  <c:v>30-ene-07</c:v>
                </c:pt>
                <c:pt idx="29">
                  <c:v>2/6/2007</c:v>
                </c:pt>
                <c:pt idx="30">
                  <c:v>2/13/2007</c:v>
                </c:pt>
                <c:pt idx="31">
                  <c:v>2/20/2007</c:v>
                </c:pt>
                <c:pt idx="32">
                  <c:v>2/27/2007</c:v>
                </c:pt>
                <c:pt idx="33">
                  <c:v>3/6/2007</c:v>
                </c:pt>
                <c:pt idx="34">
                  <c:v>3/13/2007</c:v>
                </c:pt>
                <c:pt idx="35">
                  <c:v>3/20/2007</c:v>
                </c:pt>
                <c:pt idx="36">
                  <c:v>3/27/2007</c:v>
                </c:pt>
                <c:pt idx="37">
                  <c:v>03-abr-07</c:v>
                </c:pt>
                <c:pt idx="38">
                  <c:v>10-abr-07</c:v>
                </c:pt>
                <c:pt idx="39">
                  <c:v>17-abr-07</c:v>
                </c:pt>
                <c:pt idx="40">
                  <c:v>24-abr-07</c:v>
                </c:pt>
                <c:pt idx="41">
                  <c:v>5/1/2007</c:v>
                </c:pt>
                <c:pt idx="42">
                  <c:v>5/8/2007</c:v>
                </c:pt>
                <c:pt idx="43">
                  <c:v>5/15/2007</c:v>
                </c:pt>
                <c:pt idx="44">
                  <c:v>5/22/2007</c:v>
                </c:pt>
                <c:pt idx="45">
                  <c:v>5/29/2007</c:v>
                </c:pt>
                <c:pt idx="46">
                  <c:v>6/5/2007</c:v>
                </c:pt>
                <c:pt idx="47">
                  <c:v>6/12/2007</c:v>
                </c:pt>
                <c:pt idx="48">
                  <c:v>6/19/2007</c:v>
                </c:pt>
                <c:pt idx="49">
                  <c:v>6/26/2007</c:v>
                </c:pt>
                <c:pt idx="50">
                  <c:v>7/3/2007</c:v>
                </c:pt>
                <c:pt idx="51">
                  <c:v>7/10/2007</c:v>
                </c:pt>
                <c:pt idx="52">
                  <c:v>7/17/2007</c:v>
                </c:pt>
                <c:pt idx="53">
                  <c:v>7/24/2007</c:v>
                </c:pt>
                <c:pt idx="54">
                  <c:v>7/31/2007</c:v>
                </c:pt>
                <c:pt idx="55">
                  <c:v>07-ago-07</c:v>
                </c:pt>
                <c:pt idx="56">
                  <c:v>14-ago-07</c:v>
                </c:pt>
                <c:pt idx="57">
                  <c:v>21-ago-07</c:v>
                </c:pt>
                <c:pt idx="58">
                  <c:v>28-ago-07</c:v>
                </c:pt>
                <c:pt idx="59">
                  <c:v>9/4/2007</c:v>
                </c:pt>
                <c:pt idx="60">
                  <c:v>9/11/2007</c:v>
                </c:pt>
                <c:pt idx="61">
                  <c:v>9/18/2007</c:v>
                </c:pt>
                <c:pt idx="62">
                  <c:v>9/25/2007</c:v>
                </c:pt>
                <c:pt idx="63">
                  <c:v>10/2/2007</c:v>
                </c:pt>
                <c:pt idx="64">
                  <c:v>10/9/2007</c:v>
                </c:pt>
                <c:pt idx="65">
                  <c:v>10/16/2007</c:v>
                </c:pt>
                <c:pt idx="66">
                  <c:v>10/23/2007</c:v>
                </c:pt>
                <c:pt idx="67">
                  <c:v>10/30/2007</c:v>
                </c:pt>
                <c:pt idx="68">
                  <c:v>11/6/2007</c:v>
                </c:pt>
                <c:pt idx="69">
                  <c:v>11/13/2007</c:v>
                </c:pt>
                <c:pt idx="70">
                  <c:v>11/20/2007</c:v>
                </c:pt>
                <c:pt idx="71">
                  <c:v>11/27/2007</c:v>
                </c:pt>
                <c:pt idx="72">
                  <c:v>04-dic-07</c:v>
                </c:pt>
                <c:pt idx="73">
                  <c:v>11-dic-07</c:v>
                </c:pt>
                <c:pt idx="74">
                  <c:v>18-dic-07</c:v>
                </c:pt>
                <c:pt idx="75">
                  <c:v>15-ene-08</c:v>
                </c:pt>
                <c:pt idx="76">
                  <c:v>22-ene-08</c:v>
                </c:pt>
                <c:pt idx="77">
                  <c:v>29-ene-08</c:v>
                </c:pt>
                <c:pt idx="78">
                  <c:v>2/5/2008</c:v>
                </c:pt>
                <c:pt idx="79">
                  <c:v>2/12/2008</c:v>
                </c:pt>
                <c:pt idx="80">
                  <c:v>2/19/2008</c:v>
                </c:pt>
                <c:pt idx="81">
                  <c:v>2/26/2008</c:v>
                </c:pt>
                <c:pt idx="82">
                  <c:v>3/4/2008</c:v>
                </c:pt>
                <c:pt idx="83">
                  <c:v>3/11/2008</c:v>
                </c:pt>
                <c:pt idx="84">
                  <c:v>3/18/2008</c:v>
                </c:pt>
                <c:pt idx="85">
                  <c:v>01-abr-08</c:v>
                </c:pt>
                <c:pt idx="86">
                  <c:v>08-abr-08</c:v>
                </c:pt>
                <c:pt idx="87">
                  <c:v>15-abr-08</c:v>
                </c:pt>
                <c:pt idx="88">
                  <c:v>22-abr-08</c:v>
                </c:pt>
                <c:pt idx="89">
                  <c:v>29-abr-08</c:v>
                </c:pt>
                <c:pt idx="90">
                  <c:v>5/6/2008</c:v>
                </c:pt>
                <c:pt idx="91">
                  <c:v>5/13/2008</c:v>
                </c:pt>
                <c:pt idx="92">
                  <c:v>5/20/2008</c:v>
                </c:pt>
                <c:pt idx="93">
                  <c:v>5/27/2008</c:v>
                </c:pt>
                <c:pt idx="94">
                  <c:v>6/3/2008</c:v>
                </c:pt>
                <c:pt idx="95">
                  <c:v>6/10/2008</c:v>
                </c:pt>
                <c:pt idx="96">
                  <c:v>6/17/2008</c:v>
                </c:pt>
                <c:pt idx="97">
                  <c:v>6/24/2008</c:v>
                </c:pt>
                <c:pt idx="98">
                  <c:v>7/1/2008</c:v>
                </c:pt>
                <c:pt idx="99">
                  <c:v>7/8/2008</c:v>
                </c:pt>
                <c:pt idx="100">
                  <c:v>7/15/2008</c:v>
                </c:pt>
                <c:pt idx="101">
                  <c:v>7/22/2008</c:v>
                </c:pt>
                <c:pt idx="102">
                  <c:v>7/29/2008</c:v>
                </c:pt>
                <c:pt idx="103">
                  <c:v>05-ago-08</c:v>
                </c:pt>
                <c:pt idx="104">
                  <c:v>12-ago-08</c:v>
                </c:pt>
                <c:pt idx="105">
                  <c:v>19-ago-08</c:v>
                </c:pt>
                <c:pt idx="106">
                  <c:v>26-ago-08</c:v>
                </c:pt>
                <c:pt idx="107">
                  <c:v>9/2/2008</c:v>
                </c:pt>
                <c:pt idx="108">
                  <c:v>9/9/2008</c:v>
                </c:pt>
                <c:pt idx="109">
                  <c:v>9/16/2008</c:v>
                </c:pt>
                <c:pt idx="110">
                  <c:v>9/30/2008</c:v>
                </c:pt>
                <c:pt idx="111">
                  <c:v>10/7/2008</c:v>
                </c:pt>
                <c:pt idx="112">
                  <c:v>10/14/2008</c:v>
                </c:pt>
                <c:pt idx="113">
                  <c:v>10/21/2008</c:v>
                </c:pt>
                <c:pt idx="114">
                  <c:v>10/28/2008</c:v>
                </c:pt>
                <c:pt idx="115">
                  <c:v>11/4/2008</c:v>
                </c:pt>
                <c:pt idx="116">
                  <c:v>11/11/2008</c:v>
                </c:pt>
                <c:pt idx="117">
                  <c:v>11/18/2008</c:v>
                </c:pt>
                <c:pt idx="118">
                  <c:v>11/25/2008</c:v>
                </c:pt>
                <c:pt idx="119">
                  <c:v>02-dic-08</c:v>
                </c:pt>
                <c:pt idx="120">
                  <c:v>09-dic-08</c:v>
                </c:pt>
                <c:pt idx="121">
                  <c:v>16-dic-08</c:v>
                </c:pt>
                <c:pt idx="122">
                  <c:v>23-dic-08</c:v>
                </c:pt>
                <c:pt idx="123">
                  <c:v>20-ene-09</c:v>
                </c:pt>
                <c:pt idx="124">
                  <c:v>27-ene-09</c:v>
                </c:pt>
                <c:pt idx="125">
                  <c:v>2/3/2009</c:v>
                </c:pt>
                <c:pt idx="126">
                  <c:v>2/10/2009</c:v>
                </c:pt>
                <c:pt idx="127">
                  <c:v>2/17/2009</c:v>
                </c:pt>
                <c:pt idx="128">
                  <c:v>2/24/2009</c:v>
                </c:pt>
                <c:pt idx="129">
                  <c:v>3/3/2009</c:v>
                </c:pt>
                <c:pt idx="130">
                  <c:v>3/10/2009</c:v>
                </c:pt>
                <c:pt idx="131">
                  <c:v>3/17/2009</c:v>
                </c:pt>
                <c:pt idx="132">
                  <c:v>3/24/2009</c:v>
                </c:pt>
                <c:pt idx="133">
                  <c:v>3/31/2009</c:v>
                </c:pt>
                <c:pt idx="134">
                  <c:v>07-abr-09</c:v>
                </c:pt>
                <c:pt idx="135">
                  <c:v>14-abr-09</c:v>
                </c:pt>
                <c:pt idx="136">
                  <c:v>21-abr-09</c:v>
                </c:pt>
                <c:pt idx="137">
                  <c:v>28-abr-09</c:v>
                </c:pt>
                <c:pt idx="138">
                  <c:v>5/5/2009</c:v>
                </c:pt>
                <c:pt idx="139">
                  <c:v>5/12/2009</c:v>
                </c:pt>
                <c:pt idx="140">
                  <c:v>5/19/2009</c:v>
                </c:pt>
                <c:pt idx="141">
                  <c:v>5/26/2009</c:v>
                </c:pt>
                <c:pt idx="142">
                  <c:v>6/2/2009</c:v>
                </c:pt>
                <c:pt idx="143">
                  <c:v>6/9/2009</c:v>
                </c:pt>
                <c:pt idx="144">
                  <c:v>6/16/2009</c:v>
                </c:pt>
                <c:pt idx="145">
                  <c:v>6/23/2009</c:v>
                </c:pt>
                <c:pt idx="146">
                  <c:v>6/30/2009</c:v>
                </c:pt>
                <c:pt idx="147">
                  <c:v>7/7/2009</c:v>
                </c:pt>
                <c:pt idx="148">
                  <c:v>7/14/2009</c:v>
                </c:pt>
                <c:pt idx="149">
                  <c:v>7/21/2009</c:v>
                </c:pt>
                <c:pt idx="150">
                  <c:v>7/28/2009</c:v>
                </c:pt>
                <c:pt idx="151">
                  <c:v>04-ago-09</c:v>
                </c:pt>
                <c:pt idx="152">
                  <c:v>11-ago-09</c:v>
                </c:pt>
                <c:pt idx="153">
                  <c:v>18-ago-09</c:v>
                </c:pt>
                <c:pt idx="154">
                  <c:v>25-ago-09</c:v>
                </c:pt>
                <c:pt idx="155">
                  <c:v>9/8/2009</c:v>
                </c:pt>
                <c:pt idx="156">
                  <c:v>9/15/2009</c:v>
                </c:pt>
                <c:pt idx="157">
                  <c:v>9/22/2009</c:v>
                </c:pt>
                <c:pt idx="158">
                  <c:v>9/29/2009</c:v>
                </c:pt>
                <c:pt idx="159">
                  <c:v>10/6/2009</c:v>
                </c:pt>
                <c:pt idx="160">
                  <c:v>10/13/2009</c:v>
                </c:pt>
                <c:pt idx="161">
                  <c:v>10/20/2009</c:v>
                </c:pt>
                <c:pt idx="162">
                  <c:v>10/27/2009</c:v>
                </c:pt>
                <c:pt idx="163">
                  <c:v>11/3/2009</c:v>
                </c:pt>
                <c:pt idx="164">
                  <c:v>11/10/2009</c:v>
                </c:pt>
                <c:pt idx="165">
                  <c:v>11/17/2009</c:v>
                </c:pt>
                <c:pt idx="166">
                  <c:v>11/24/2009</c:v>
                </c:pt>
                <c:pt idx="167">
                  <c:v>01-dic-09</c:v>
                </c:pt>
                <c:pt idx="168">
                  <c:v>08-dic-09</c:v>
                </c:pt>
                <c:pt idx="169">
                  <c:v>15-dic-09</c:v>
                </c:pt>
                <c:pt idx="170">
                  <c:v>22-dic-09</c:v>
                </c:pt>
                <c:pt idx="171">
                  <c:v>19-ene-10</c:v>
                </c:pt>
                <c:pt idx="172">
                  <c:v>26-ene-10</c:v>
                </c:pt>
                <c:pt idx="173">
                  <c:v>2/2/2010</c:v>
                </c:pt>
                <c:pt idx="174">
                  <c:v>2/9/2010</c:v>
                </c:pt>
                <c:pt idx="175">
                  <c:v>2/16/2010</c:v>
                </c:pt>
                <c:pt idx="176">
                  <c:v>2/23/2010</c:v>
                </c:pt>
                <c:pt idx="177">
                  <c:v>3/2/2010</c:v>
                </c:pt>
                <c:pt idx="178">
                  <c:v>3/9/2010</c:v>
                </c:pt>
                <c:pt idx="179">
                  <c:v>3/16/2010</c:v>
                </c:pt>
                <c:pt idx="180">
                  <c:v>3/23/2010</c:v>
                </c:pt>
                <c:pt idx="181">
                  <c:v>3/30/2010</c:v>
                </c:pt>
                <c:pt idx="182">
                  <c:v>06-abr-10</c:v>
                </c:pt>
                <c:pt idx="183">
                  <c:v>13-abr-10</c:v>
                </c:pt>
                <c:pt idx="184">
                  <c:v>20-abr-10</c:v>
                </c:pt>
                <c:pt idx="185">
                  <c:v>27-abr-10</c:v>
                </c:pt>
                <c:pt idx="186">
                  <c:v>5/4/2010</c:v>
                </c:pt>
                <c:pt idx="187">
                  <c:v>5/11/2010</c:v>
                </c:pt>
                <c:pt idx="188">
                  <c:v>5/18/2010</c:v>
                </c:pt>
                <c:pt idx="189">
                  <c:v>5/25/2010</c:v>
                </c:pt>
                <c:pt idx="190">
                  <c:v>6/1/2010</c:v>
                </c:pt>
                <c:pt idx="191">
                  <c:v>6/8/2010</c:v>
                </c:pt>
                <c:pt idx="192">
                  <c:v>6/15/2010</c:v>
                </c:pt>
                <c:pt idx="193">
                  <c:v>6/22/2010</c:v>
                </c:pt>
                <c:pt idx="194">
                  <c:v>6/29/2010</c:v>
                </c:pt>
                <c:pt idx="195">
                  <c:v>7/6/2010</c:v>
                </c:pt>
                <c:pt idx="196">
                  <c:v>7/13/2010</c:v>
                </c:pt>
                <c:pt idx="197">
                  <c:v>7/20/2010</c:v>
                </c:pt>
                <c:pt idx="198">
                  <c:v>7/27/2010</c:v>
                </c:pt>
                <c:pt idx="199">
                  <c:v>03-ago-10</c:v>
                </c:pt>
                <c:pt idx="200">
                  <c:v>10-ago-10</c:v>
                </c:pt>
                <c:pt idx="201">
                  <c:v>17-ago-10</c:v>
                </c:pt>
                <c:pt idx="202">
                  <c:v>24-ago-10</c:v>
                </c:pt>
                <c:pt idx="203">
                  <c:v>31-ago-10</c:v>
                </c:pt>
                <c:pt idx="204">
                  <c:v>9/7/2010</c:v>
                </c:pt>
                <c:pt idx="205">
                  <c:v>9/14/2010</c:v>
                </c:pt>
                <c:pt idx="206">
                  <c:v>9/21/2010</c:v>
                </c:pt>
                <c:pt idx="207">
                  <c:v>9/28/2010</c:v>
                </c:pt>
                <c:pt idx="208">
                  <c:v>10/5/2010</c:v>
                </c:pt>
                <c:pt idx="209">
                  <c:v>10/12/2010</c:v>
                </c:pt>
                <c:pt idx="210">
                  <c:v>10/19/2010</c:v>
                </c:pt>
                <c:pt idx="211">
                  <c:v>10/26/2010</c:v>
                </c:pt>
                <c:pt idx="212">
                  <c:v>11/2/2010</c:v>
                </c:pt>
                <c:pt idx="213">
                  <c:v>11/9/2010</c:v>
                </c:pt>
                <c:pt idx="214">
                  <c:v>11/16/2010</c:v>
                </c:pt>
                <c:pt idx="215">
                  <c:v>11/23/2010</c:v>
                </c:pt>
                <c:pt idx="216">
                  <c:v>11/30/2010</c:v>
                </c:pt>
                <c:pt idx="217">
                  <c:v>07-dic-10</c:v>
                </c:pt>
                <c:pt idx="218">
                  <c:v>14-dic-10</c:v>
                </c:pt>
                <c:pt idx="219">
                  <c:v>21-dic-10</c:v>
                </c:pt>
                <c:pt idx="220">
                  <c:v>18-ene-11</c:v>
                </c:pt>
                <c:pt idx="221">
                  <c:v>25-ene-11</c:v>
                </c:pt>
                <c:pt idx="222">
                  <c:v>2/1/2011</c:v>
                </c:pt>
                <c:pt idx="223">
                  <c:v>2/8/2011</c:v>
                </c:pt>
                <c:pt idx="224">
                  <c:v>2/15/2011</c:v>
                </c:pt>
                <c:pt idx="225">
                  <c:v>2/22/2011</c:v>
                </c:pt>
                <c:pt idx="226">
                  <c:v>3/1/2011</c:v>
                </c:pt>
                <c:pt idx="227">
                  <c:v>3/8/2011</c:v>
                </c:pt>
                <c:pt idx="228">
                  <c:v>3/15/2011</c:v>
                </c:pt>
                <c:pt idx="229">
                  <c:v>3/22/2011</c:v>
                </c:pt>
                <c:pt idx="230">
                  <c:v>3/29/2011</c:v>
                </c:pt>
                <c:pt idx="231">
                  <c:v>05-abr-11</c:v>
                </c:pt>
                <c:pt idx="232">
                  <c:v>12-abr-11</c:v>
                </c:pt>
                <c:pt idx="233">
                  <c:v>19-abr-11</c:v>
                </c:pt>
                <c:pt idx="234">
                  <c:v>26-abr-11</c:v>
                </c:pt>
                <c:pt idx="235">
                  <c:v>5/10/2011</c:v>
                </c:pt>
                <c:pt idx="236">
                  <c:v>5/17/2011</c:v>
                </c:pt>
                <c:pt idx="237">
                  <c:v>5/24/2011</c:v>
                </c:pt>
                <c:pt idx="238">
                  <c:v>5/31/2011</c:v>
                </c:pt>
                <c:pt idx="239">
                  <c:v>6/7/2011</c:v>
                </c:pt>
                <c:pt idx="240">
                  <c:v>6/14/2011</c:v>
                </c:pt>
                <c:pt idx="241">
                  <c:v>6/21/2011</c:v>
                </c:pt>
                <c:pt idx="242">
                  <c:v>6/28/2011</c:v>
                </c:pt>
                <c:pt idx="243">
                  <c:v>7/5/2011</c:v>
                </c:pt>
                <c:pt idx="244">
                  <c:v>7/12/2011</c:v>
                </c:pt>
                <c:pt idx="245">
                  <c:v>7/19/2011</c:v>
                </c:pt>
                <c:pt idx="246">
                  <c:v>7/26/2011</c:v>
                </c:pt>
                <c:pt idx="247">
                  <c:v>02-ago-11</c:v>
                </c:pt>
                <c:pt idx="248">
                  <c:v>09-ago-11</c:v>
                </c:pt>
                <c:pt idx="249">
                  <c:v>16-ago-11</c:v>
                </c:pt>
                <c:pt idx="250">
                  <c:v>23-ago-11</c:v>
                </c:pt>
                <c:pt idx="251">
                  <c:v>30-ago-11</c:v>
                </c:pt>
                <c:pt idx="252">
                  <c:v>9/6/2011</c:v>
                </c:pt>
                <c:pt idx="253">
                  <c:v>9/13/2011</c:v>
                </c:pt>
                <c:pt idx="254">
                  <c:v>9/20/2011</c:v>
                </c:pt>
                <c:pt idx="255">
                  <c:v>9/27/2011</c:v>
                </c:pt>
                <c:pt idx="256">
                  <c:v>10/4/2011</c:v>
                </c:pt>
                <c:pt idx="257">
                  <c:v>10/11/2011</c:v>
                </c:pt>
                <c:pt idx="258">
                  <c:v>10/18/2011</c:v>
                </c:pt>
                <c:pt idx="259">
                  <c:v>10/25/2011</c:v>
                </c:pt>
                <c:pt idx="260">
                  <c:v>11/1/2011</c:v>
                </c:pt>
                <c:pt idx="261">
                  <c:v>11/8/2011</c:v>
                </c:pt>
                <c:pt idx="262">
                  <c:v>11/15/2011</c:v>
                </c:pt>
                <c:pt idx="263">
                  <c:v>11/22/2011</c:v>
                </c:pt>
                <c:pt idx="264">
                  <c:v>11/29/2011</c:v>
                </c:pt>
                <c:pt idx="265">
                  <c:v>06-dic-11</c:v>
                </c:pt>
                <c:pt idx="266">
                  <c:v>13-dic-11</c:v>
                </c:pt>
                <c:pt idx="267">
                  <c:v>20-dic-11</c:v>
                </c:pt>
                <c:pt idx="268">
                  <c:v>17-ene-12</c:v>
                </c:pt>
                <c:pt idx="269">
                  <c:v>24-ene-12</c:v>
                </c:pt>
                <c:pt idx="270">
                  <c:v>31-ene-12</c:v>
                </c:pt>
                <c:pt idx="271">
                  <c:v>2/7/2012</c:v>
                </c:pt>
                <c:pt idx="272">
                  <c:v>2/14/2012</c:v>
                </c:pt>
                <c:pt idx="273">
                  <c:v>2/21/2012</c:v>
                </c:pt>
                <c:pt idx="274">
                  <c:v>2/28/2012</c:v>
                </c:pt>
                <c:pt idx="275">
                  <c:v>3/6/2012</c:v>
                </c:pt>
                <c:pt idx="276">
                  <c:v>3/13/2012</c:v>
                </c:pt>
                <c:pt idx="277">
                  <c:v>3/20/2012</c:v>
                </c:pt>
                <c:pt idx="278">
                  <c:v>3/27/2012</c:v>
                </c:pt>
                <c:pt idx="279">
                  <c:v>03-abr-12</c:v>
                </c:pt>
                <c:pt idx="280">
                  <c:v>10-abr-12</c:v>
                </c:pt>
                <c:pt idx="281">
                  <c:v>17-abr-12</c:v>
                </c:pt>
                <c:pt idx="282">
                  <c:v>24-abr-12</c:v>
                </c:pt>
                <c:pt idx="283">
                  <c:v>5/1/2012</c:v>
                </c:pt>
                <c:pt idx="284">
                  <c:v>5/8/2012</c:v>
                </c:pt>
                <c:pt idx="285">
                  <c:v>5/15/2012</c:v>
                </c:pt>
                <c:pt idx="286">
                  <c:v>5/22/2012</c:v>
                </c:pt>
                <c:pt idx="287">
                  <c:v>5/29/2012</c:v>
                </c:pt>
                <c:pt idx="288">
                  <c:v>6/5/2012</c:v>
                </c:pt>
                <c:pt idx="289">
                  <c:v>6/12/2012</c:v>
                </c:pt>
                <c:pt idx="290">
                  <c:v>6/19/2012</c:v>
                </c:pt>
                <c:pt idx="291">
                  <c:v>6/26/2012</c:v>
                </c:pt>
                <c:pt idx="292">
                  <c:v>7/3/2012</c:v>
                </c:pt>
                <c:pt idx="293">
                  <c:v>7/10/2012</c:v>
                </c:pt>
                <c:pt idx="294">
                  <c:v>7/17/2012</c:v>
                </c:pt>
                <c:pt idx="295">
                  <c:v>7/24/2012</c:v>
                </c:pt>
                <c:pt idx="296">
                  <c:v>7/31/2012</c:v>
                </c:pt>
                <c:pt idx="297">
                  <c:v>07-ago-12</c:v>
                </c:pt>
                <c:pt idx="298">
                  <c:v>14-ago-12</c:v>
                </c:pt>
                <c:pt idx="299">
                  <c:v>21-ago-12</c:v>
                </c:pt>
                <c:pt idx="300">
                  <c:v>28-ago-12</c:v>
                </c:pt>
                <c:pt idx="301">
                  <c:v>9/4/2012</c:v>
                </c:pt>
                <c:pt idx="302">
                  <c:v>9/11/2012</c:v>
                </c:pt>
                <c:pt idx="303">
                  <c:v>9/18/2012</c:v>
                </c:pt>
                <c:pt idx="304">
                  <c:v>9/25/2012</c:v>
                </c:pt>
                <c:pt idx="305">
                  <c:v>10/2/2012</c:v>
                </c:pt>
                <c:pt idx="306">
                  <c:v>10/9/2012</c:v>
                </c:pt>
                <c:pt idx="307">
                  <c:v>10/16/2012</c:v>
                </c:pt>
                <c:pt idx="308">
                  <c:v>10/23/2012</c:v>
                </c:pt>
                <c:pt idx="309">
                  <c:v>10/30/2012</c:v>
                </c:pt>
                <c:pt idx="310">
                  <c:v>11/6/2012</c:v>
                </c:pt>
                <c:pt idx="311">
                  <c:v>11/13/2012</c:v>
                </c:pt>
                <c:pt idx="312">
                  <c:v>11/20/2012</c:v>
                </c:pt>
                <c:pt idx="313">
                  <c:v>11/27/2012</c:v>
                </c:pt>
                <c:pt idx="314">
                  <c:v>04-dic-12</c:v>
                </c:pt>
                <c:pt idx="315">
                  <c:v>11-dic-12</c:v>
                </c:pt>
                <c:pt idx="316">
                  <c:v>18-dic-12</c:v>
                </c:pt>
                <c:pt idx="317">
                  <c:v>22-ene-13</c:v>
                </c:pt>
                <c:pt idx="318">
                  <c:v>29-ene-13</c:v>
                </c:pt>
                <c:pt idx="319">
                  <c:v>2/5/2013</c:v>
                </c:pt>
                <c:pt idx="320">
                  <c:v>2/12/2013</c:v>
                </c:pt>
                <c:pt idx="321">
                  <c:v>2/19/2013</c:v>
                </c:pt>
                <c:pt idx="322">
                  <c:v>2/26/2013</c:v>
                </c:pt>
                <c:pt idx="323">
                  <c:v>3/5/2013</c:v>
                </c:pt>
                <c:pt idx="324">
                  <c:v>3/12/2013</c:v>
                </c:pt>
                <c:pt idx="325">
                  <c:v>3/19/2013</c:v>
                </c:pt>
                <c:pt idx="326">
                  <c:v>3/26/2013</c:v>
                </c:pt>
                <c:pt idx="327">
                  <c:v>02-abr-13</c:v>
                </c:pt>
                <c:pt idx="328">
                  <c:v>09-abr-13</c:v>
                </c:pt>
                <c:pt idx="329">
                  <c:v>16-abr-13</c:v>
                </c:pt>
                <c:pt idx="330">
                  <c:v>23-abr-13</c:v>
                </c:pt>
                <c:pt idx="331">
                  <c:v>30-abr-13</c:v>
                </c:pt>
                <c:pt idx="332">
                  <c:v>5/7/2013</c:v>
                </c:pt>
                <c:pt idx="333">
                  <c:v>5/14/2013</c:v>
                </c:pt>
                <c:pt idx="334">
                  <c:v>5/21/2013</c:v>
                </c:pt>
                <c:pt idx="335">
                  <c:v>5/28/2013</c:v>
                </c:pt>
                <c:pt idx="336">
                  <c:v>6/4/2013</c:v>
                </c:pt>
                <c:pt idx="337">
                  <c:v>6/11/2013</c:v>
                </c:pt>
                <c:pt idx="338">
                  <c:v>6/18/2013</c:v>
                </c:pt>
                <c:pt idx="339">
                  <c:v>6/25/2013</c:v>
                </c:pt>
                <c:pt idx="340">
                  <c:v>7/2/2013</c:v>
                </c:pt>
                <c:pt idx="341">
                  <c:v>7/9/2013</c:v>
                </c:pt>
                <c:pt idx="342">
                  <c:v>7/16/2013</c:v>
                </c:pt>
                <c:pt idx="343">
                  <c:v>7/23/2013</c:v>
                </c:pt>
                <c:pt idx="344">
                  <c:v>7/30/2013</c:v>
                </c:pt>
                <c:pt idx="345">
                  <c:v>06-ago-13</c:v>
                </c:pt>
                <c:pt idx="346">
                  <c:v>13-ago-13</c:v>
                </c:pt>
                <c:pt idx="347">
                  <c:v>20-ago-13</c:v>
                </c:pt>
                <c:pt idx="348">
                  <c:v>27-ago-13</c:v>
                </c:pt>
                <c:pt idx="349">
                  <c:v>9/3/2013</c:v>
                </c:pt>
                <c:pt idx="350">
                  <c:v>9/10/2013</c:v>
                </c:pt>
                <c:pt idx="351">
                  <c:v>9/17/2013</c:v>
                </c:pt>
                <c:pt idx="352">
                  <c:v>9/24/2013</c:v>
                </c:pt>
                <c:pt idx="353">
                  <c:v>10/1/2013</c:v>
                </c:pt>
                <c:pt idx="354">
                  <c:v>10/29/2013</c:v>
                </c:pt>
                <c:pt idx="355">
                  <c:v>11/5/2013</c:v>
                </c:pt>
                <c:pt idx="356">
                  <c:v>11/12/2013</c:v>
                </c:pt>
                <c:pt idx="357">
                  <c:v>11/19/2013</c:v>
                </c:pt>
                <c:pt idx="358">
                  <c:v>11/26/2013</c:v>
                </c:pt>
                <c:pt idx="359">
                  <c:v>03-dic-13</c:v>
                </c:pt>
                <c:pt idx="360">
                  <c:v>10-dic-13</c:v>
                </c:pt>
                <c:pt idx="361">
                  <c:v>17-dic-13</c:v>
                </c:pt>
                <c:pt idx="362">
                  <c:v>21-ene-14</c:v>
                </c:pt>
                <c:pt idx="363">
                  <c:v>28-ene-14</c:v>
                </c:pt>
                <c:pt idx="364">
                  <c:v>2/4/2014</c:v>
                </c:pt>
                <c:pt idx="365">
                  <c:v>2/11/2014</c:v>
                </c:pt>
                <c:pt idx="366">
                  <c:v>2/18/2014</c:v>
                </c:pt>
                <c:pt idx="367">
                  <c:v>2/25/2014</c:v>
                </c:pt>
                <c:pt idx="368">
                  <c:v>3/4/2014</c:v>
                </c:pt>
                <c:pt idx="369">
                  <c:v>3/11/2014</c:v>
                </c:pt>
                <c:pt idx="370">
                  <c:v>3/18/2014</c:v>
                </c:pt>
                <c:pt idx="371">
                  <c:v>3/25/2014</c:v>
                </c:pt>
                <c:pt idx="372">
                  <c:v>01-abr-14</c:v>
                </c:pt>
                <c:pt idx="373">
                  <c:v>08-abr-14</c:v>
                </c:pt>
                <c:pt idx="374">
                  <c:v>15-abr-14</c:v>
                </c:pt>
                <c:pt idx="375">
                  <c:v>22-abr-14</c:v>
                </c:pt>
                <c:pt idx="376">
                  <c:v>5/6/2014</c:v>
                </c:pt>
                <c:pt idx="377">
                  <c:v>5/13/2014</c:v>
                </c:pt>
                <c:pt idx="378">
                  <c:v>5/20/2014</c:v>
                </c:pt>
                <c:pt idx="379">
                  <c:v>5/27/2014</c:v>
                </c:pt>
                <c:pt idx="380">
                  <c:v>6/3/2014</c:v>
                </c:pt>
                <c:pt idx="381">
                  <c:v>6/10/2014</c:v>
                </c:pt>
                <c:pt idx="382">
                  <c:v>6/17/2014</c:v>
                </c:pt>
                <c:pt idx="383">
                  <c:v>6/24/2014</c:v>
                </c:pt>
                <c:pt idx="384">
                  <c:v>7/1/2014</c:v>
                </c:pt>
                <c:pt idx="385">
                  <c:v>7/8/2014</c:v>
                </c:pt>
                <c:pt idx="386">
                  <c:v>7/15/2014</c:v>
                </c:pt>
                <c:pt idx="387">
                  <c:v>7/22/2014</c:v>
                </c:pt>
                <c:pt idx="388">
                  <c:v>7/29/2014</c:v>
                </c:pt>
                <c:pt idx="389">
                  <c:v>05-ago-14</c:v>
                </c:pt>
                <c:pt idx="390">
                  <c:v>12-ago-14</c:v>
                </c:pt>
                <c:pt idx="391">
                  <c:v>19-ago-14</c:v>
                </c:pt>
                <c:pt idx="392">
                  <c:v>26-ago-14</c:v>
                </c:pt>
                <c:pt idx="393">
                  <c:v>9/2/2014</c:v>
                </c:pt>
                <c:pt idx="394">
                  <c:v>9/9/2014</c:v>
                </c:pt>
                <c:pt idx="395">
                  <c:v>9/16/2014</c:v>
                </c:pt>
                <c:pt idx="396">
                  <c:v>9/23/2014</c:v>
                </c:pt>
                <c:pt idx="397">
                  <c:v>9/30/2014</c:v>
                </c:pt>
                <c:pt idx="398">
                  <c:v>10/7/2014</c:v>
                </c:pt>
                <c:pt idx="399">
                  <c:v>10/14/2014</c:v>
                </c:pt>
                <c:pt idx="400">
                  <c:v>10/21/2014</c:v>
                </c:pt>
                <c:pt idx="401">
                  <c:v>10/28/2014</c:v>
                </c:pt>
                <c:pt idx="402">
                  <c:v>11/4/2014</c:v>
                </c:pt>
                <c:pt idx="403">
                  <c:v>11/11/2014</c:v>
                </c:pt>
                <c:pt idx="404">
                  <c:v>11/18/2014</c:v>
                </c:pt>
                <c:pt idx="405">
                  <c:v>11/25/2014</c:v>
                </c:pt>
                <c:pt idx="406">
                  <c:v>02-dic-14</c:v>
                </c:pt>
                <c:pt idx="407">
                  <c:v>09-dic-14</c:v>
                </c:pt>
                <c:pt idx="408">
                  <c:v>16-dic-14</c:v>
                </c:pt>
                <c:pt idx="409">
                  <c:v>23-dic-14</c:v>
                </c:pt>
                <c:pt idx="410">
                  <c:v>20-ene-15</c:v>
                </c:pt>
                <c:pt idx="411">
                  <c:v>27-ene-15</c:v>
                </c:pt>
                <c:pt idx="412">
                  <c:v>2/3/2015</c:v>
                </c:pt>
                <c:pt idx="413">
                  <c:v>2/10/2015</c:v>
                </c:pt>
                <c:pt idx="414">
                  <c:v>2/17/2015</c:v>
                </c:pt>
                <c:pt idx="415">
                  <c:v>2/24/2015</c:v>
                </c:pt>
                <c:pt idx="416">
                  <c:v>3/3/2015</c:v>
                </c:pt>
                <c:pt idx="417">
                  <c:v>3/10/2015</c:v>
                </c:pt>
                <c:pt idx="418">
                  <c:v>3/17/2015</c:v>
                </c:pt>
                <c:pt idx="419">
                  <c:v>3/24/2015</c:v>
                </c:pt>
                <c:pt idx="420">
                  <c:v>3/31/2015</c:v>
                </c:pt>
                <c:pt idx="421">
                  <c:v>07-abr-15</c:v>
                </c:pt>
                <c:pt idx="422">
                  <c:v>14-abr-15</c:v>
                </c:pt>
                <c:pt idx="423">
                  <c:v>21-abr-15</c:v>
                </c:pt>
                <c:pt idx="424">
                  <c:v>28-abr-15</c:v>
                </c:pt>
                <c:pt idx="425">
                  <c:v>5/5/2015</c:v>
                </c:pt>
                <c:pt idx="426">
                  <c:v>5/12/2015</c:v>
                </c:pt>
                <c:pt idx="427">
                  <c:v>5/19/2015</c:v>
                </c:pt>
                <c:pt idx="428">
                  <c:v>5/26/2015</c:v>
                </c:pt>
                <c:pt idx="429">
                  <c:v>6/2/2015</c:v>
                </c:pt>
                <c:pt idx="430">
                  <c:v>6/9/2015</c:v>
                </c:pt>
                <c:pt idx="431">
                  <c:v>6/16/2015</c:v>
                </c:pt>
                <c:pt idx="432">
                  <c:v>6/23/2015</c:v>
                </c:pt>
                <c:pt idx="433">
                  <c:v>6/30/2015</c:v>
                </c:pt>
                <c:pt idx="434">
                  <c:v>7/7/2015</c:v>
                </c:pt>
                <c:pt idx="435">
                  <c:v>7/14/2015</c:v>
                </c:pt>
                <c:pt idx="436">
                  <c:v>7/21/2015</c:v>
                </c:pt>
                <c:pt idx="437">
                  <c:v>7/28/2015</c:v>
                </c:pt>
                <c:pt idx="438">
                  <c:v>04-ago-15</c:v>
                </c:pt>
                <c:pt idx="439">
                  <c:v>11-ago-15</c:v>
                </c:pt>
                <c:pt idx="440">
                  <c:v>18-ago-15</c:v>
                </c:pt>
                <c:pt idx="441">
                  <c:v>25-ago-15</c:v>
                </c:pt>
                <c:pt idx="442">
                  <c:v>9/1/2015</c:v>
                </c:pt>
                <c:pt idx="443">
                  <c:v>9/8/2015</c:v>
                </c:pt>
                <c:pt idx="444">
                  <c:v>9/15/2015</c:v>
                </c:pt>
                <c:pt idx="445">
                  <c:v>9/22/2015</c:v>
                </c:pt>
                <c:pt idx="446">
                  <c:v>9/29/2015</c:v>
                </c:pt>
                <c:pt idx="447">
                  <c:v>10/6/2015</c:v>
                </c:pt>
                <c:pt idx="448">
                  <c:v>10/13/2015</c:v>
                </c:pt>
                <c:pt idx="449">
                  <c:v>10/20/2015</c:v>
                </c:pt>
                <c:pt idx="450">
                  <c:v>10/27/2015</c:v>
                </c:pt>
                <c:pt idx="451">
                  <c:v>11/3/2015</c:v>
                </c:pt>
                <c:pt idx="452">
                  <c:v>11/10/2015</c:v>
                </c:pt>
                <c:pt idx="453">
                  <c:v>11/17/2015</c:v>
                </c:pt>
                <c:pt idx="454">
                  <c:v>11/24/2015</c:v>
                </c:pt>
                <c:pt idx="455">
                  <c:v>01-dic-15</c:v>
                </c:pt>
                <c:pt idx="456">
                  <c:v>08-dic-15</c:v>
                </c:pt>
                <c:pt idx="457">
                  <c:v>15-dic-15</c:v>
                </c:pt>
                <c:pt idx="458">
                  <c:v>22-dic-15</c:v>
                </c:pt>
                <c:pt idx="459">
                  <c:v>29-dic-15</c:v>
                </c:pt>
                <c:pt idx="460">
                  <c:v>12-ene-16</c:v>
                </c:pt>
                <c:pt idx="461">
                  <c:v>19-ene-16</c:v>
                </c:pt>
                <c:pt idx="462">
                  <c:v>26-ene-16</c:v>
                </c:pt>
                <c:pt idx="463">
                  <c:v>2/2/2016</c:v>
                </c:pt>
                <c:pt idx="464">
                  <c:v>2/9/2016</c:v>
                </c:pt>
                <c:pt idx="465">
                  <c:v>2/16/2016</c:v>
                </c:pt>
                <c:pt idx="466">
                  <c:v>2/23/2016</c:v>
                </c:pt>
                <c:pt idx="467">
                  <c:v>3/1/2016</c:v>
                </c:pt>
                <c:pt idx="468">
                  <c:v>3/8/2016</c:v>
                </c:pt>
                <c:pt idx="469">
                  <c:v>3/15/2016</c:v>
                </c:pt>
                <c:pt idx="470">
                  <c:v>3/22/2016</c:v>
                </c:pt>
                <c:pt idx="471">
                  <c:v>3/29/2016</c:v>
                </c:pt>
                <c:pt idx="472">
                  <c:v>05-abr-16</c:v>
                </c:pt>
                <c:pt idx="473">
                  <c:v>12-abr-16</c:v>
                </c:pt>
                <c:pt idx="474">
                  <c:v>19-abr-16</c:v>
                </c:pt>
                <c:pt idx="475">
                  <c:v>26-abr-16</c:v>
                </c:pt>
                <c:pt idx="476">
                  <c:v>5/3/2016</c:v>
                </c:pt>
                <c:pt idx="477">
                  <c:v>5/10/2016</c:v>
                </c:pt>
                <c:pt idx="478">
                  <c:v>5/17/2016</c:v>
                </c:pt>
                <c:pt idx="479">
                  <c:v>5/24/2016</c:v>
                </c:pt>
                <c:pt idx="480">
                  <c:v>5/31/2016</c:v>
                </c:pt>
                <c:pt idx="481">
                  <c:v>6/7/2016</c:v>
                </c:pt>
                <c:pt idx="482">
                  <c:v>6/14/2016</c:v>
                </c:pt>
                <c:pt idx="483">
                  <c:v>6/21/2016</c:v>
                </c:pt>
                <c:pt idx="484">
                  <c:v>6/28/2016</c:v>
                </c:pt>
                <c:pt idx="485">
                  <c:v>7/5/2016</c:v>
                </c:pt>
                <c:pt idx="486">
                  <c:v>7/12/2016</c:v>
                </c:pt>
                <c:pt idx="487">
                  <c:v>7/19/2016</c:v>
                </c:pt>
                <c:pt idx="488">
                  <c:v>7/26/2016</c:v>
                </c:pt>
                <c:pt idx="489">
                  <c:v>02-ago-16</c:v>
                </c:pt>
                <c:pt idx="490">
                  <c:v>09-ago-16</c:v>
                </c:pt>
                <c:pt idx="491">
                  <c:v>16-ago-16</c:v>
                </c:pt>
                <c:pt idx="492">
                  <c:v>23-ago-16</c:v>
                </c:pt>
                <c:pt idx="493">
                  <c:v>30-ago-16</c:v>
                </c:pt>
                <c:pt idx="494">
                  <c:v>9/6/2016</c:v>
                </c:pt>
                <c:pt idx="495">
                  <c:v>9/13/2016</c:v>
                </c:pt>
                <c:pt idx="496">
                  <c:v>9/20/2016</c:v>
                </c:pt>
                <c:pt idx="497">
                  <c:v>9/27/2016</c:v>
                </c:pt>
                <c:pt idx="498">
                  <c:v>10/4/2016</c:v>
                </c:pt>
                <c:pt idx="499">
                  <c:v>10/11/2016</c:v>
                </c:pt>
                <c:pt idx="500">
                  <c:v>10/18/2016</c:v>
                </c:pt>
                <c:pt idx="501">
                  <c:v>10/25/2016</c:v>
                </c:pt>
                <c:pt idx="502">
                  <c:v>11/1/2016</c:v>
                </c:pt>
                <c:pt idx="503">
                  <c:v>11/8/2016</c:v>
                </c:pt>
                <c:pt idx="504">
                  <c:v>11/15/2016</c:v>
                </c:pt>
                <c:pt idx="505">
                  <c:v>11/22/2016</c:v>
                </c:pt>
                <c:pt idx="506">
                  <c:v>11/29/2016</c:v>
                </c:pt>
                <c:pt idx="507">
                  <c:v>06-dic-16</c:v>
                </c:pt>
                <c:pt idx="508">
                  <c:v>13-dic-16</c:v>
                </c:pt>
                <c:pt idx="509">
                  <c:v>20-dic-16</c:v>
                </c:pt>
                <c:pt idx="510">
                  <c:v>24-ene-17</c:v>
                </c:pt>
                <c:pt idx="511">
                  <c:v>31-ene-17</c:v>
                </c:pt>
                <c:pt idx="512">
                  <c:v>2/7/2017</c:v>
                </c:pt>
                <c:pt idx="513">
                  <c:v>2/14/2017</c:v>
                </c:pt>
                <c:pt idx="514">
                  <c:v>2/21/2017</c:v>
                </c:pt>
                <c:pt idx="515">
                  <c:v>2/28/2017</c:v>
                </c:pt>
                <c:pt idx="516">
                  <c:v>3/7/2017</c:v>
                </c:pt>
                <c:pt idx="517">
                  <c:v>3/14/2017</c:v>
                </c:pt>
                <c:pt idx="518">
                  <c:v>3/21/2017</c:v>
                </c:pt>
                <c:pt idx="519">
                  <c:v>3/28/2017</c:v>
                </c:pt>
                <c:pt idx="520">
                  <c:v>04-abr-17</c:v>
                </c:pt>
                <c:pt idx="521">
                  <c:v>11-abr-17</c:v>
                </c:pt>
                <c:pt idx="522">
                  <c:v>18-abr-17</c:v>
                </c:pt>
                <c:pt idx="523">
                  <c:v>25-abr-17</c:v>
                </c:pt>
                <c:pt idx="524">
                  <c:v>5/2/2017</c:v>
                </c:pt>
                <c:pt idx="525">
                  <c:v>5/9/2017</c:v>
                </c:pt>
                <c:pt idx="526">
                  <c:v>5/16/2017</c:v>
                </c:pt>
                <c:pt idx="527">
                  <c:v>5/23/2017</c:v>
                </c:pt>
                <c:pt idx="528">
                  <c:v>5/30/2017</c:v>
                </c:pt>
                <c:pt idx="529">
                  <c:v>6/6/2017</c:v>
                </c:pt>
                <c:pt idx="530">
                  <c:v>6/13/2017</c:v>
                </c:pt>
                <c:pt idx="531">
                  <c:v>6/20/2017</c:v>
                </c:pt>
                <c:pt idx="532">
                  <c:v>6/27/2017</c:v>
                </c:pt>
                <c:pt idx="533">
                  <c:v>7/4/2017</c:v>
                </c:pt>
                <c:pt idx="534">
                  <c:v>7/11/2017</c:v>
                </c:pt>
                <c:pt idx="535">
                  <c:v>7/18/2017</c:v>
                </c:pt>
                <c:pt idx="536">
                  <c:v>7/25/2017</c:v>
                </c:pt>
                <c:pt idx="537">
                  <c:v>01-ago-17</c:v>
                </c:pt>
                <c:pt idx="538">
                  <c:v>08-ago-17</c:v>
                </c:pt>
                <c:pt idx="539">
                  <c:v>15-ago-17</c:v>
                </c:pt>
                <c:pt idx="540">
                  <c:v>22-ago-17</c:v>
                </c:pt>
                <c:pt idx="541">
                  <c:v>29-ago-17</c:v>
                </c:pt>
                <c:pt idx="542">
                  <c:v>9/5/2017</c:v>
                </c:pt>
                <c:pt idx="543">
                  <c:v>9/12/2017</c:v>
                </c:pt>
                <c:pt idx="544">
                  <c:v>9/19/2017</c:v>
                </c:pt>
                <c:pt idx="545">
                  <c:v>9/26/2017</c:v>
                </c:pt>
                <c:pt idx="546">
                  <c:v>10/3/2017</c:v>
                </c:pt>
                <c:pt idx="547">
                  <c:v>10/10/2017</c:v>
                </c:pt>
                <c:pt idx="548">
                  <c:v>10/17/2017</c:v>
                </c:pt>
                <c:pt idx="549">
                  <c:v>10/24/2017</c:v>
                </c:pt>
                <c:pt idx="550">
                  <c:v>10/31/2017</c:v>
                </c:pt>
                <c:pt idx="551">
                  <c:v>11/7/2017</c:v>
                </c:pt>
                <c:pt idx="552">
                  <c:v>11/14/2017</c:v>
                </c:pt>
                <c:pt idx="553">
                  <c:v>11/21/2017</c:v>
                </c:pt>
                <c:pt idx="554">
                  <c:v>11/28/2017</c:v>
                </c:pt>
                <c:pt idx="555">
                  <c:v>05-dic-17</c:v>
                </c:pt>
                <c:pt idx="556">
                  <c:v>12-dic-17</c:v>
                </c:pt>
                <c:pt idx="557">
                  <c:v>19-dic-17</c:v>
                </c:pt>
                <c:pt idx="558">
                  <c:v>26-dic-17</c:v>
                </c:pt>
                <c:pt idx="559">
                  <c:v>09-ene-18</c:v>
                </c:pt>
                <c:pt idx="560">
                  <c:v>16-ene-18</c:v>
                </c:pt>
                <c:pt idx="561">
                  <c:v>23-ene-18</c:v>
                </c:pt>
                <c:pt idx="562">
                  <c:v>30-ene-18</c:v>
                </c:pt>
                <c:pt idx="563">
                  <c:v>6-Feb-18</c:v>
                </c:pt>
                <c:pt idx="564">
                  <c:v>13-Feb-18</c:v>
                </c:pt>
                <c:pt idx="565">
                  <c:v>20-Feb-18</c:v>
                </c:pt>
                <c:pt idx="566">
                  <c:v>27-Feb-18</c:v>
                </c:pt>
                <c:pt idx="567">
                  <c:v>6-Mar-18</c:v>
                </c:pt>
                <c:pt idx="568">
                  <c:v>13-Mar-18</c:v>
                </c:pt>
                <c:pt idx="569">
                  <c:v>20-Mar-18</c:v>
                </c:pt>
                <c:pt idx="570">
                  <c:v>27-Mar-18</c:v>
                </c:pt>
                <c:pt idx="571">
                  <c:v>03-abr-18</c:v>
                </c:pt>
                <c:pt idx="572">
                  <c:v>10-abr-18</c:v>
                </c:pt>
                <c:pt idx="573">
                  <c:v>17-abr-18</c:v>
                </c:pt>
                <c:pt idx="574">
                  <c:v>24-abr-18</c:v>
                </c:pt>
                <c:pt idx="575">
                  <c:v>1-May-18</c:v>
                </c:pt>
                <c:pt idx="576">
                  <c:v>8-May-18</c:v>
                </c:pt>
                <c:pt idx="577">
                  <c:v>15-May-18</c:v>
                </c:pt>
                <c:pt idx="578">
                  <c:v>22-May-18</c:v>
                </c:pt>
                <c:pt idx="579">
                  <c:v>29-May-18</c:v>
                </c:pt>
                <c:pt idx="580">
                  <c:v>5-Jun-18</c:v>
                </c:pt>
                <c:pt idx="581">
                  <c:v>12-Jun-18</c:v>
                </c:pt>
                <c:pt idx="582">
                  <c:v>19-Jun-18</c:v>
                </c:pt>
                <c:pt idx="583">
                  <c:v>26-Jun-18</c:v>
                </c:pt>
                <c:pt idx="584">
                  <c:v>3-Jul-18</c:v>
                </c:pt>
                <c:pt idx="585">
                  <c:v>10-Jul-18</c:v>
                </c:pt>
                <c:pt idx="586">
                  <c:v>17-Jul-18</c:v>
                </c:pt>
                <c:pt idx="587">
                  <c:v>24-Jul-18</c:v>
                </c:pt>
                <c:pt idx="588">
                  <c:v>31-Jul-18</c:v>
                </c:pt>
                <c:pt idx="589">
                  <c:v>07-ago-18</c:v>
                </c:pt>
                <c:pt idx="590">
                  <c:v>14-ago-18</c:v>
                </c:pt>
                <c:pt idx="591">
                  <c:v>21-ago-18</c:v>
                </c:pt>
                <c:pt idx="592">
                  <c:v>28-ago-18</c:v>
                </c:pt>
              </c:strCache>
            </c:strRef>
          </c:cat>
          <c:val>
            <c:numRef>
              <c:f>precios_internacionales!$I$82:$I$674</c:f>
              <c:numCache>
                <c:formatCode>0.00</c:formatCode>
                <c:ptCount val="593"/>
                <c:pt idx="0">
                  <c:v>2.4710000000000001</c:v>
                </c:pt>
                <c:pt idx="1">
                  <c:v>2.4809999999999994</c:v>
                </c:pt>
                <c:pt idx="2">
                  <c:v>2.4920000000000004</c:v>
                </c:pt>
                <c:pt idx="3">
                  <c:v>2.492</c:v>
                </c:pt>
                <c:pt idx="4">
                  <c:v>2.492</c:v>
                </c:pt>
                <c:pt idx="5">
                  <c:v>2.4889999999999999</c:v>
                </c:pt>
                <c:pt idx="6">
                  <c:v>2.4840000000000004</c:v>
                </c:pt>
                <c:pt idx="7">
                  <c:v>2.4869999999999997</c:v>
                </c:pt>
                <c:pt idx="8">
                  <c:v>2.4950000000000001</c:v>
                </c:pt>
                <c:pt idx="9">
                  <c:v>2.5</c:v>
                </c:pt>
                <c:pt idx="10">
                  <c:v>2.5069999999999997</c:v>
                </c:pt>
                <c:pt idx="11">
                  <c:v>2.5179999999999998</c:v>
                </c:pt>
                <c:pt idx="12">
                  <c:v>2.5330000000000004</c:v>
                </c:pt>
                <c:pt idx="13">
                  <c:v>2.5449999999999999</c:v>
                </c:pt>
                <c:pt idx="14">
                  <c:v>2.552</c:v>
                </c:pt>
                <c:pt idx="15">
                  <c:v>2.556</c:v>
                </c:pt>
                <c:pt idx="16">
                  <c:v>2.556</c:v>
                </c:pt>
                <c:pt idx="17">
                  <c:v>2.5450000000000004</c:v>
                </c:pt>
                <c:pt idx="18">
                  <c:v>2.54</c:v>
                </c:pt>
                <c:pt idx="19">
                  <c:v>2.5220000000000002</c:v>
                </c:pt>
                <c:pt idx="20">
                  <c:v>2.5049999999999999</c:v>
                </c:pt>
                <c:pt idx="21">
                  <c:v>2.488</c:v>
                </c:pt>
                <c:pt idx="22">
                  <c:v>2.4690000000000003</c:v>
                </c:pt>
                <c:pt idx="23">
                  <c:v>2.4549999999999996</c:v>
                </c:pt>
                <c:pt idx="24">
                  <c:v>2.444</c:v>
                </c:pt>
                <c:pt idx="25">
                  <c:v>2.4209999999999998</c:v>
                </c:pt>
                <c:pt idx="26">
                  <c:v>2.4020000000000001</c:v>
                </c:pt>
                <c:pt idx="27">
                  <c:v>2.3879999999999999</c:v>
                </c:pt>
                <c:pt idx="28">
                  <c:v>2.3639999999999999</c:v>
                </c:pt>
                <c:pt idx="29">
                  <c:v>2.3510000000000004</c:v>
                </c:pt>
                <c:pt idx="30">
                  <c:v>2.3400000000000007</c:v>
                </c:pt>
                <c:pt idx="31">
                  <c:v>2.3310000000000004</c:v>
                </c:pt>
                <c:pt idx="32">
                  <c:v>2.3290000000000002</c:v>
                </c:pt>
                <c:pt idx="33">
                  <c:v>2.323</c:v>
                </c:pt>
                <c:pt idx="34">
                  <c:v>2.3159999999999998</c:v>
                </c:pt>
                <c:pt idx="35">
                  <c:v>2.3240000000000003</c:v>
                </c:pt>
                <c:pt idx="36">
                  <c:v>2.3330000000000002</c:v>
                </c:pt>
                <c:pt idx="37">
                  <c:v>2.3440000000000003</c:v>
                </c:pt>
                <c:pt idx="38">
                  <c:v>2.3589999999999995</c:v>
                </c:pt>
                <c:pt idx="39">
                  <c:v>2.38</c:v>
                </c:pt>
                <c:pt idx="40">
                  <c:v>2.4009999999999998</c:v>
                </c:pt>
                <c:pt idx="41">
                  <c:v>2.4209999999999998</c:v>
                </c:pt>
                <c:pt idx="42">
                  <c:v>2.4350000000000001</c:v>
                </c:pt>
                <c:pt idx="43">
                  <c:v>2.456</c:v>
                </c:pt>
                <c:pt idx="44">
                  <c:v>2.472</c:v>
                </c:pt>
                <c:pt idx="45">
                  <c:v>2.4909999999999997</c:v>
                </c:pt>
                <c:pt idx="46">
                  <c:v>2.5140000000000002</c:v>
                </c:pt>
                <c:pt idx="47">
                  <c:v>2.54</c:v>
                </c:pt>
                <c:pt idx="48">
                  <c:v>2.5670000000000002</c:v>
                </c:pt>
                <c:pt idx="49">
                  <c:v>2.597</c:v>
                </c:pt>
                <c:pt idx="50">
                  <c:v>2.6269999999999998</c:v>
                </c:pt>
                <c:pt idx="51">
                  <c:v>2.657</c:v>
                </c:pt>
                <c:pt idx="52">
                  <c:v>2.6909999999999998</c:v>
                </c:pt>
                <c:pt idx="53">
                  <c:v>2.7250000000000001</c:v>
                </c:pt>
                <c:pt idx="54">
                  <c:v>2.7519999999999998</c:v>
                </c:pt>
                <c:pt idx="55">
                  <c:v>2.7730000000000001</c:v>
                </c:pt>
                <c:pt idx="56">
                  <c:v>2.7850000000000001</c:v>
                </c:pt>
                <c:pt idx="57">
                  <c:v>2.7770000000000001</c:v>
                </c:pt>
                <c:pt idx="58">
                  <c:v>2.7800000000000002</c:v>
                </c:pt>
                <c:pt idx="59">
                  <c:v>2.7729999999999997</c:v>
                </c:pt>
                <c:pt idx="60">
                  <c:v>2.7619999999999996</c:v>
                </c:pt>
                <c:pt idx="61">
                  <c:v>2.754</c:v>
                </c:pt>
                <c:pt idx="62">
                  <c:v>2.7489999999999997</c:v>
                </c:pt>
                <c:pt idx="63">
                  <c:v>2.7450000000000001</c:v>
                </c:pt>
                <c:pt idx="64">
                  <c:v>2.7349999999999999</c:v>
                </c:pt>
                <c:pt idx="65">
                  <c:v>2.7189999999999999</c:v>
                </c:pt>
                <c:pt idx="66">
                  <c:v>2.7039999999999997</c:v>
                </c:pt>
                <c:pt idx="67">
                  <c:v>2.7109999999999999</c:v>
                </c:pt>
                <c:pt idx="68">
                  <c:v>2.7049999999999996</c:v>
                </c:pt>
                <c:pt idx="69">
                  <c:v>2.6950000000000003</c:v>
                </c:pt>
                <c:pt idx="70">
                  <c:v>2.7</c:v>
                </c:pt>
                <c:pt idx="71">
                  <c:v>2.6819999999999999</c:v>
                </c:pt>
                <c:pt idx="72">
                  <c:v>2.6569999999999996</c:v>
                </c:pt>
                <c:pt idx="73">
                  <c:v>2.63</c:v>
                </c:pt>
                <c:pt idx="74">
                  <c:v>2.6159999999999997</c:v>
                </c:pt>
                <c:pt idx="75">
                  <c:v>2.6190000000000002</c:v>
                </c:pt>
                <c:pt idx="76">
                  <c:v>2.6180000000000003</c:v>
                </c:pt>
                <c:pt idx="77">
                  <c:v>2.6150000000000002</c:v>
                </c:pt>
                <c:pt idx="78">
                  <c:v>2.62</c:v>
                </c:pt>
                <c:pt idx="79">
                  <c:v>2.63</c:v>
                </c:pt>
                <c:pt idx="80">
                  <c:v>2.63</c:v>
                </c:pt>
                <c:pt idx="81">
                  <c:v>2.6520000000000001</c:v>
                </c:pt>
                <c:pt idx="82">
                  <c:v>2.6770000000000005</c:v>
                </c:pt>
                <c:pt idx="83">
                  <c:v>2.7</c:v>
                </c:pt>
                <c:pt idx="84">
                  <c:v>2.7269999999999999</c:v>
                </c:pt>
                <c:pt idx="85">
                  <c:v>2.7359999999999998</c:v>
                </c:pt>
                <c:pt idx="86">
                  <c:v>2.7649999999999997</c:v>
                </c:pt>
                <c:pt idx="87">
                  <c:v>2.7920000000000003</c:v>
                </c:pt>
                <c:pt idx="88">
                  <c:v>2.8170000000000002</c:v>
                </c:pt>
                <c:pt idx="89">
                  <c:v>2.8419999999999996</c:v>
                </c:pt>
                <c:pt idx="90">
                  <c:v>2.8660000000000001</c:v>
                </c:pt>
                <c:pt idx="91">
                  <c:v>2.8959999999999999</c:v>
                </c:pt>
                <c:pt idx="92">
                  <c:v>2.9229999999999996</c:v>
                </c:pt>
                <c:pt idx="93">
                  <c:v>2.9510000000000001</c:v>
                </c:pt>
                <c:pt idx="94">
                  <c:v>2.9780000000000002</c:v>
                </c:pt>
                <c:pt idx="95">
                  <c:v>3.0140000000000002</c:v>
                </c:pt>
                <c:pt idx="96">
                  <c:v>3.0300000000000002</c:v>
                </c:pt>
                <c:pt idx="97">
                  <c:v>3.0539999999999998</c:v>
                </c:pt>
                <c:pt idx="98">
                  <c:v>3.0760000000000001</c:v>
                </c:pt>
                <c:pt idx="99">
                  <c:v>3.0910000000000002</c:v>
                </c:pt>
                <c:pt idx="100">
                  <c:v>3.117</c:v>
                </c:pt>
                <c:pt idx="101">
                  <c:v>3.1360000000000001</c:v>
                </c:pt>
                <c:pt idx="102">
                  <c:v>3.15</c:v>
                </c:pt>
                <c:pt idx="103">
                  <c:v>3.1549999999999998</c:v>
                </c:pt>
                <c:pt idx="104">
                  <c:v>3.1459999999999999</c:v>
                </c:pt>
                <c:pt idx="105">
                  <c:v>3.13</c:v>
                </c:pt>
                <c:pt idx="106">
                  <c:v>3.1179999999999994</c:v>
                </c:pt>
                <c:pt idx="107">
                  <c:v>3.0919999999999996</c:v>
                </c:pt>
                <c:pt idx="108">
                  <c:v>3.0539999999999998</c:v>
                </c:pt>
                <c:pt idx="109">
                  <c:v>3.0209999999999999</c:v>
                </c:pt>
                <c:pt idx="110">
                  <c:v>2.9839999999999995</c:v>
                </c:pt>
                <c:pt idx="111">
                  <c:v>2.9099999999999997</c:v>
                </c:pt>
                <c:pt idx="112">
                  <c:v>2.8160000000000003</c:v>
                </c:pt>
                <c:pt idx="113">
                  <c:v>2.74</c:v>
                </c:pt>
                <c:pt idx="114">
                  <c:v>2.6470000000000002</c:v>
                </c:pt>
                <c:pt idx="115">
                  <c:v>2.5750000000000002</c:v>
                </c:pt>
                <c:pt idx="116">
                  <c:v>2.5059999999999993</c:v>
                </c:pt>
                <c:pt idx="117">
                  <c:v>2.4259999999999997</c:v>
                </c:pt>
                <c:pt idx="118">
                  <c:v>2.3490000000000002</c:v>
                </c:pt>
                <c:pt idx="119">
                  <c:v>2.2790000000000004</c:v>
                </c:pt>
                <c:pt idx="120">
                  <c:v>2.1989999999999998</c:v>
                </c:pt>
                <c:pt idx="121">
                  <c:v>2.16</c:v>
                </c:pt>
                <c:pt idx="122">
                  <c:v>2.15</c:v>
                </c:pt>
                <c:pt idx="123">
                  <c:v>2.1260000000000003</c:v>
                </c:pt>
                <c:pt idx="124">
                  <c:v>2.1270000000000002</c:v>
                </c:pt>
                <c:pt idx="125">
                  <c:v>2.1019999999999999</c:v>
                </c:pt>
                <c:pt idx="126">
                  <c:v>2.0859999999999999</c:v>
                </c:pt>
                <c:pt idx="127">
                  <c:v>2.0769999999999995</c:v>
                </c:pt>
                <c:pt idx="128">
                  <c:v>2.0729999999999995</c:v>
                </c:pt>
                <c:pt idx="129">
                  <c:v>2.0620000000000003</c:v>
                </c:pt>
                <c:pt idx="130">
                  <c:v>2.0529999999999999</c:v>
                </c:pt>
                <c:pt idx="131">
                  <c:v>2.0409999999999999</c:v>
                </c:pt>
                <c:pt idx="132">
                  <c:v>2.04</c:v>
                </c:pt>
                <c:pt idx="133">
                  <c:v>2.0380000000000007</c:v>
                </c:pt>
                <c:pt idx="134">
                  <c:v>2.0520000000000005</c:v>
                </c:pt>
                <c:pt idx="135">
                  <c:v>2.0790000000000002</c:v>
                </c:pt>
                <c:pt idx="136">
                  <c:v>2.0910000000000002</c:v>
                </c:pt>
                <c:pt idx="137">
                  <c:v>2.1109999999999998</c:v>
                </c:pt>
                <c:pt idx="138">
                  <c:v>2.1379999999999999</c:v>
                </c:pt>
                <c:pt idx="139">
                  <c:v>2.1790000000000003</c:v>
                </c:pt>
                <c:pt idx="140">
                  <c:v>2.2170000000000001</c:v>
                </c:pt>
                <c:pt idx="141">
                  <c:v>2.258</c:v>
                </c:pt>
                <c:pt idx="142">
                  <c:v>2.2920000000000003</c:v>
                </c:pt>
                <c:pt idx="143">
                  <c:v>2.3260000000000005</c:v>
                </c:pt>
                <c:pt idx="144">
                  <c:v>2.3540000000000005</c:v>
                </c:pt>
                <c:pt idx="145">
                  <c:v>2.3849999999999998</c:v>
                </c:pt>
                <c:pt idx="146">
                  <c:v>2.4240000000000004</c:v>
                </c:pt>
                <c:pt idx="147">
                  <c:v>2.4590000000000001</c:v>
                </c:pt>
                <c:pt idx="148">
                  <c:v>2.484</c:v>
                </c:pt>
                <c:pt idx="149">
                  <c:v>2.5089999999999999</c:v>
                </c:pt>
                <c:pt idx="150">
                  <c:v>2.5430000000000001</c:v>
                </c:pt>
                <c:pt idx="151">
                  <c:v>2.556</c:v>
                </c:pt>
                <c:pt idx="152">
                  <c:v>2.5740000000000003</c:v>
                </c:pt>
                <c:pt idx="153">
                  <c:v>2.5960000000000001</c:v>
                </c:pt>
                <c:pt idx="154">
                  <c:v>2.6180000000000003</c:v>
                </c:pt>
                <c:pt idx="155">
                  <c:v>2.64</c:v>
                </c:pt>
                <c:pt idx="156">
                  <c:v>2.6610000000000005</c:v>
                </c:pt>
                <c:pt idx="157">
                  <c:v>2.6890000000000001</c:v>
                </c:pt>
                <c:pt idx="158">
                  <c:v>2.7190000000000003</c:v>
                </c:pt>
                <c:pt idx="159">
                  <c:v>2.7440000000000002</c:v>
                </c:pt>
                <c:pt idx="160">
                  <c:v>2.7649999999999997</c:v>
                </c:pt>
                <c:pt idx="161">
                  <c:v>2.8039999999999998</c:v>
                </c:pt>
                <c:pt idx="162">
                  <c:v>2.8269999999999995</c:v>
                </c:pt>
                <c:pt idx="163">
                  <c:v>2.8459999999999996</c:v>
                </c:pt>
                <c:pt idx="164">
                  <c:v>2.8679999999999994</c:v>
                </c:pt>
                <c:pt idx="165">
                  <c:v>2.8810000000000002</c:v>
                </c:pt>
                <c:pt idx="166">
                  <c:v>2.8870000000000005</c:v>
                </c:pt>
                <c:pt idx="167">
                  <c:v>2.88</c:v>
                </c:pt>
                <c:pt idx="168">
                  <c:v>2.8679999999999994</c:v>
                </c:pt>
                <c:pt idx="169">
                  <c:v>2.8489999999999998</c:v>
                </c:pt>
                <c:pt idx="170">
                  <c:v>2.8159999999999998</c:v>
                </c:pt>
                <c:pt idx="171">
                  <c:v>2.7950000000000004</c:v>
                </c:pt>
                <c:pt idx="172">
                  <c:v>2.774</c:v>
                </c:pt>
                <c:pt idx="173">
                  <c:v>2.7509999999999999</c:v>
                </c:pt>
                <c:pt idx="174">
                  <c:v>2.7169999999999996</c:v>
                </c:pt>
                <c:pt idx="175">
                  <c:v>2.6960000000000002</c:v>
                </c:pt>
                <c:pt idx="176">
                  <c:v>2.6819999999999999</c:v>
                </c:pt>
                <c:pt idx="177">
                  <c:v>2.6760000000000002</c:v>
                </c:pt>
                <c:pt idx="178">
                  <c:v>2.6869999999999998</c:v>
                </c:pt>
                <c:pt idx="179">
                  <c:v>2.7039999999999997</c:v>
                </c:pt>
                <c:pt idx="180">
                  <c:v>2.7329999999999997</c:v>
                </c:pt>
                <c:pt idx="181">
                  <c:v>2.7450000000000001</c:v>
                </c:pt>
                <c:pt idx="182">
                  <c:v>2.7589999999999999</c:v>
                </c:pt>
                <c:pt idx="183">
                  <c:v>2.7829999999999999</c:v>
                </c:pt>
                <c:pt idx="184">
                  <c:v>2.8109999999999999</c:v>
                </c:pt>
                <c:pt idx="185">
                  <c:v>2.8319999999999999</c:v>
                </c:pt>
                <c:pt idx="186">
                  <c:v>2.8499999999999996</c:v>
                </c:pt>
                <c:pt idx="187">
                  <c:v>2.8619999999999997</c:v>
                </c:pt>
                <c:pt idx="188">
                  <c:v>2.8560000000000003</c:v>
                </c:pt>
                <c:pt idx="189">
                  <c:v>2.8319999999999999</c:v>
                </c:pt>
                <c:pt idx="190">
                  <c:v>2.8120000000000003</c:v>
                </c:pt>
                <c:pt idx="191">
                  <c:v>2.7850000000000001</c:v>
                </c:pt>
                <c:pt idx="192">
                  <c:v>2.7709999999999999</c:v>
                </c:pt>
                <c:pt idx="193">
                  <c:v>2.7630000000000003</c:v>
                </c:pt>
                <c:pt idx="194">
                  <c:v>2.7540000000000004</c:v>
                </c:pt>
                <c:pt idx="195">
                  <c:v>2.7310000000000003</c:v>
                </c:pt>
                <c:pt idx="196">
                  <c:v>2.7190000000000003</c:v>
                </c:pt>
                <c:pt idx="197">
                  <c:v>2.7150000000000003</c:v>
                </c:pt>
                <c:pt idx="198">
                  <c:v>2.7290000000000001</c:v>
                </c:pt>
                <c:pt idx="199">
                  <c:v>2.762</c:v>
                </c:pt>
                <c:pt idx="200">
                  <c:v>2.7920000000000003</c:v>
                </c:pt>
                <c:pt idx="201">
                  <c:v>2.8220000000000001</c:v>
                </c:pt>
                <c:pt idx="202">
                  <c:v>2.8400000000000003</c:v>
                </c:pt>
                <c:pt idx="203">
                  <c:v>2.8500000000000005</c:v>
                </c:pt>
                <c:pt idx="204">
                  <c:v>2.8679999999999999</c:v>
                </c:pt>
                <c:pt idx="205">
                  <c:v>2.9039999999999999</c:v>
                </c:pt>
                <c:pt idx="206">
                  <c:v>2.9349999999999996</c:v>
                </c:pt>
                <c:pt idx="207">
                  <c:v>2.9689999999999999</c:v>
                </c:pt>
                <c:pt idx="208">
                  <c:v>2.9940000000000002</c:v>
                </c:pt>
                <c:pt idx="209">
                  <c:v>3.0170000000000003</c:v>
                </c:pt>
                <c:pt idx="210">
                  <c:v>3.0339999999999998</c:v>
                </c:pt>
                <c:pt idx="211">
                  <c:v>3.0619999999999998</c:v>
                </c:pt>
                <c:pt idx="212">
                  <c:v>3.0879999999999996</c:v>
                </c:pt>
                <c:pt idx="213">
                  <c:v>3.1159999999999997</c:v>
                </c:pt>
                <c:pt idx="214">
                  <c:v>3.1259999999999994</c:v>
                </c:pt>
                <c:pt idx="215">
                  <c:v>3.1279999999999992</c:v>
                </c:pt>
                <c:pt idx="216">
                  <c:v>3.1209999999999996</c:v>
                </c:pt>
                <c:pt idx="217">
                  <c:v>3.1219999999999999</c:v>
                </c:pt>
                <c:pt idx="218">
                  <c:v>3.125</c:v>
                </c:pt>
                <c:pt idx="219">
                  <c:v>3.1259999999999999</c:v>
                </c:pt>
                <c:pt idx="220">
                  <c:v>3.1360000000000001</c:v>
                </c:pt>
                <c:pt idx="221">
                  <c:v>3.1429999999999998</c:v>
                </c:pt>
                <c:pt idx="222">
                  <c:v>3.1659999999999999</c:v>
                </c:pt>
                <c:pt idx="223">
                  <c:v>3.1909999999999998</c:v>
                </c:pt>
                <c:pt idx="224">
                  <c:v>3.2239999999999993</c:v>
                </c:pt>
                <c:pt idx="225">
                  <c:v>3.2590000000000003</c:v>
                </c:pt>
                <c:pt idx="226">
                  <c:v>3.3020000000000005</c:v>
                </c:pt>
                <c:pt idx="227">
                  <c:v>3.3299999999999996</c:v>
                </c:pt>
                <c:pt idx="228">
                  <c:v>3.3520000000000003</c:v>
                </c:pt>
                <c:pt idx="229">
                  <c:v>3.3800000000000003</c:v>
                </c:pt>
                <c:pt idx="230">
                  <c:v>3.4130000000000003</c:v>
                </c:pt>
                <c:pt idx="231">
                  <c:v>3.4000000000000008</c:v>
                </c:pt>
                <c:pt idx="232">
                  <c:v>3.431</c:v>
                </c:pt>
                <c:pt idx="233">
                  <c:v>3.4589999999999996</c:v>
                </c:pt>
                <c:pt idx="234">
                  <c:v>3.5070000000000001</c:v>
                </c:pt>
                <c:pt idx="235">
                  <c:v>3.5490000000000004</c:v>
                </c:pt>
                <c:pt idx="236">
                  <c:v>3.5710000000000006</c:v>
                </c:pt>
                <c:pt idx="237">
                  <c:v>3.5950000000000002</c:v>
                </c:pt>
                <c:pt idx="238">
                  <c:v>3.6219999999999999</c:v>
                </c:pt>
                <c:pt idx="239">
                  <c:v>3.6430000000000007</c:v>
                </c:pt>
                <c:pt idx="240">
                  <c:v>3.6540000000000008</c:v>
                </c:pt>
                <c:pt idx="241">
                  <c:v>3.7030000000000003</c:v>
                </c:pt>
                <c:pt idx="242">
                  <c:v>3.6880000000000002</c:v>
                </c:pt>
                <c:pt idx="243">
                  <c:v>3.661</c:v>
                </c:pt>
                <c:pt idx="244">
                  <c:v>3.6120000000000005</c:v>
                </c:pt>
                <c:pt idx="245">
                  <c:v>3.569</c:v>
                </c:pt>
                <c:pt idx="246">
                  <c:v>3.55</c:v>
                </c:pt>
                <c:pt idx="247">
                  <c:v>3.5249999999999999</c:v>
                </c:pt>
                <c:pt idx="248">
                  <c:v>3.4909999999999997</c:v>
                </c:pt>
                <c:pt idx="249">
                  <c:v>3.4609999999999999</c:v>
                </c:pt>
                <c:pt idx="250">
                  <c:v>3.4350000000000001</c:v>
                </c:pt>
                <c:pt idx="251">
                  <c:v>3.4219999999999997</c:v>
                </c:pt>
                <c:pt idx="252">
                  <c:v>3.4159999999999995</c:v>
                </c:pt>
                <c:pt idx="253">
                  <c:v>3.4170000000000003</c:v>
                </c:pt>
                <c:pt idx="254">
                  <c:v>3.4219999999999997</c:v>
                </c:pt>
                <c:pt idx="255">
                  <c:v>3.4119999999999999</c:v>
                </c:pt>
                <c:pt idx="256">
                  <c:v>3.3820000000000001</c:v>
                </c:pt>
                <c:pt idx="257">
                  <c:v>3.379</c:v>
                </c:pt>
                <c:pt idx="258">
                  <c:v>3.3959999999999999</c:v>
                </c:pt>
                <c:pt idx="259">
                  <c:v>3.4200000000000004</c:v>
                </c:pt>
                <c:pt idx="260">
                  <c:v>3.4319999999999999</c:v>
                </c:pt>
                <c:pt idx="261">
                  <c:v>3.4380000000000002</c:v>
                </c:pt>
                <c:pt idx="262">
                  <c:v>3.4329999999999998</c:v>
                </c:pt>
                <c:pt idx="263">
                  <c:v>3.4219999999999997</c:v>
                </c:pt>
                <c:pt idx="264">
                  <c:v>3.4210000000000003</c:v>
                </c:pt>
                <c:pt idx="265">
                  <c:v>3.4460000000000002</c:v>
                </c:pt>
                <c:pt idx="266">
                  <c:v>3.4769999999999994</c:v>
                </c:pt>
                <c:pt idx="267">
                  <c:v>3.4889999999999999</c:v>
                </c:pt>
                <c:pt idx="268">
                  <c:v>3.5</c:v>
                </c:pt>
                <c:pt idx="269">
                  <c:v>3.4980000000000002</c:v>
                </c:pt>
                <c:pt idx="270">
                  <c:v>3.5219999999999998</c:v>
                </c:pt>
                <c:pt idx="271">
                  <c:v>3.532</c:v>
                </c:pt>
                <c:pt idx="272">
                  <c:v>3.5449999999999995</c:v>
                </c:pt>
                <c:pt idx="273">
                  <c:v>3.5649999999999999</c:v>
                </c:pt>
                <c:pt idx="274">
                  <c:v>3.5779999999999994</c:v>
                </c:pt>
                <c:pt idx="275">
                  <c:v>3.5529999999999995</c:v>
                </c:pt>
                <c:pt idx="276">
                  <c:v>3.5539999999999998</c:v>
                </c:pt>
                <c:pt idx="277">
                  <c:v>3.5549999999999997</c:v>
                </c:pt>
                <c:pt idx="278">
                  <c:v>3.5450000000000004</c:v>
                </c:pt>
                <c:pt idx="279">
                  <c:v>3.532</c:v>
                </c:pt>
                <c:pt idx="280">
                  <c:v>3.4480000000000004</c:v>
                </c:pt>
                <c:pt idx="281">
                  <c:v>3.4300000000000006</c:v>
                </c:pt>
                <c:pt idx="282">
                  <c:v>3.4129999999999994</c:v>
                </c:pt>
                <c:pt idx="283">
                  <c:v>3.3950000000000005</c:v>
                </c:pt>
                <c:pt idx="284">
                  <c:v>3.367</c:v>
                </c:pt>
                <c:pt idx="285">
                  <c:v>3.3599999999999994</c:v>
                </c:pt>
                <c:pt idx="286">
                  <c:v>3.3269999999999995</c:v>
                </c:pt>
                <c:pt idx="287">
                  <c:v>3.2969999999999997</c:v>
                </c:pt>
                <c:pt idx="288">
                  <c:v>3.2640000000000002</c:v>
                </c:pt>
                <c:pt idx="289">
                  <c:v>3.2390000000000008</c:v>
                </c:pt>
                <c:pt idx="290">
                  <c:v>3.278</c:v>
                </c:pt>
                <c:pt idx="291">
                  <c:v>3.2630000000000003</c:v>
                </c:pt>
                <c:pt idx="292">
                  <c:v>3.2600000000000002</c:v>
                </c:pt>
                <c:pt idx="293">
                  <c:v>3.2570000000000001</c:v>
                </c:pt>
                <c:pt idx="294">
                  <c:v>3.2669999999999995</c:v>
                </c:pt>
                <c:pt idx="295">
                  <c:v>3.2800000000000002</c:v>
                </c:pt>
                <c:pt idx="296">
                  <c:v>3.3079999999999998</c:v>
                </c:pt>
                <c:pt idx="297">
                  <c:v>3.3339999999999996</c:v>
                </c:pt>
                <c:pt idx="298">
                  <c:v>3.3609999999999993</c:v>
                </c:pt>
                <c:pt idx="299">
                  <c:v>3.3839999999999995</c:v>
                </c:pt>
                <c:pt idx="300">
                  <c:v>3.3909999999999996</c:v>
                </c:pt>
                <c:pt idx="301">
                  <c:v>3.3959999999999999</c:v>
                </c:pt>
                <c:pt idx="302">
                  <c:v>3.4010000000000007</c:v>
                </c:pt>
                <c:pt idx="303">
                  <c:v>3.4090000000000003</c:v>
                </c:pt>
                <c:pt idx="304">
                  <c:v>3.411</c:v>
                </c:pt>
                <c:pt idx="305">
                  <c:v>3.4090000000000003</c:v>
                </c:pt>
                <c:pt idx="306">
                  <c:v>3.3950000000000005</c:v>
                </c:pt>
                <c:pt idx="307">
                  <c:v>3.3820000000000001</c:v>
                </c:pt>
                <c:pt idx="308">
                  <c:v>3.371</c:v>
                </c:pt>
                <c:pt idx="309">
                  <c:v>3.3649999999999998</c:v>
                </c:pt>
                <c:pt idx="310">
                  <c:v>3.3619999999999997</c:v>
                </c:pt>
                <c:pt idx="311">
                  <c:v>3.3639999999999999</c:v>
                </c:pt>
                <c:pt idx="312">
                  <c:v>3.3549999999999995</c:v>
                </c:pt>
                <c:pt idx="313">
                  <c:v>3.3450000000000002</c:v>
                </c:pt>
                <c:pt idx="314">
                  <c:v>3.3369999999999997</c:v>
                </c:pt>
                <c:pt idx="315">
                  <c:v>3.3319999999999999</c:v>
                </c:pt>
                <c:pt idx="316">
                  <c:v>3.3289999999999997</c:v>
                </c:pt>
                <c:pt idx="317">
                  <c:v>3.3269999999999995</c:v>
                </c:pt>
                <c:pt idx="318">
                  <c:v>3.3210000000000002</c:v>
                </c:pt>
                <c:pt idx="319">
                  <c:v>3.3079999999999998</c:v>
                </c:pt>
                <c:pt idx="320">
                  <c:v>3.2930000000000001</c:v>
                </c:pt>
                <c:pt idx="321">
                  <c:v>3.2810000000000001</c:v>
                </c:pt>
                <c:pt idx="322">
                  <c:v>3.2699999999999996</c:v>
                </c:pt>
                <c:pt idx="323">
                  <c:v>3.2619999999999996</c:v>
                </c:pt>
                <c:pt idx="324">
                  <c:v>3.2570000000000001</c:v>
                </c:pt>
                <c:pt idx="325">
                  <c:v>3.254</c:v>
                </c:pt>
                <c:pt idx="326">
                  <c:v>3.2549999999999999</c:v>
                </c:pt>
                <c:pt idx="327">
                  <c:v>3.2509999999999999</c:v>
                </c:pt>
                <c:pt idx="328">
                  <c:v>3.2530000000000001</c:v>
                </c:pt>
                <c:pt idx="329">
                  <c:v>3.254</c:v>
                </c:pt>
                <c:pt idx="330">
                  <c:v>3.2559999999999993</c:v>
                </c:pt>
                <c:pt idx="331">
                  <c:v>3.258</c:v>
                </c:pt>
                <c:pt idx="332">
                  <c:v>3.2589999999999995</c:v>
                </c:pt>
                <c:pt idx="333">
                  <c:v>3.2490000000000001</c:v>
                </c:pt>
                <c:pt idx="334">
                  <c:v>3.2340000000000004</c:v>
                </c:pt>
                <c:pt idx="335">
                  <c:v>3.2119999999999997</c:v>
                </c:pt>
                <c:pt idx="336">
                  <c:v>3.1879999999999997</c:v>
                </c:pt>
                <c:pt idx="337">
                  <c:v>3.1589999999999998</c:v>
                </c:pt>
                <c:pt idx="338">
                  <c:v>3.1249999999999996</c:v>
                </c:pt>
                <c:pt idx="339">
                  <c:v>3.0869999999999997</c:v>
                </c:pt>
                <c:pt idx="340">
                  <c:v>3.048</c:v>
                </c:pt>
                <c:pt idx="341">
                  <c:v>3.0069999999999997</c:v>
                </c:pt>
                <c:pt idx="342">
                  <c:v>2.9770000000000003</c:v>
                </c:pt>
                <c:pt idx="343">
                  <c:v>2.9580000000000002</c:v>
                </c:pt>
                <c:pt idx="344">
                  <c:v>2.9370000000000003</c:v>
                </c:pt>
                <c:pt idx="345">
                  <c:v>2.9210000000000003</c:v>
                </c:pt>
                <c:pt idx="346">
                  <c:v>2.9079999999999999</c:v>
                </c:pt>
                <c:pt idx="347">
                  <c:v>2.8989999999999996</c:v>
                </c:pt>
                <c:pt idx="348">
                  <c:v>2.8919999999999999</c:v>
                </c:pt>
                <c:pt idx="349">
                  <c:v>2.8939999999999992</c:v>
                </c:pt>
                <c:pt idx="350">
                  <c:v>2.9079999999999999</c:v>
                </c:pt>
                <c:pt idx="351">
                  <c:v>2.9210000000000003</c:v>
                </c:pt>
                <c:pt idx="352">
                  <c:v>2.9259999999999997</c:v>
                </c:pt>
                <c:pt idx="353">
                  <c:v>2.9289999999999998</c:v>
                </c:pt>
                <c:pt idx="354">
                  <c:v>2.9379999999999997</c:v>
                </c:pt>
                <c:pt idx="355">
                  <c:v>2.9470000000000001</c:v>
                </c:pt>
                <c:pt idx="356">
                  <c:v>2.9459999999999997</c:v>
                </c:pt>
                <c:pt idx="357">
                  <c:v>2.9509999999999996</c:v>
                </c:pt>
                <c:pt idx="358">
                  <c:v>2.9470000000000001</c:v>
                </c:pt>
                <c:pt idx="359">
                  <c:v>2.9430000000000001</c:v>
                </c:pt>
                <c:pt idx="360">
                  <c:v>2.9330000000000003</c:v>
                </c:pt>
                <c:pt idx="361">
                  <c:v>2.9210000000000003</c:v>
                </c:pt>
                <c:pt idx="362">
                  <c:v>2.9080000000000004</c:v>
                </c:pt>
                <c:pt idx="363">
                  <c:v>2.8929999999999998</c:v>
                </c:pt>
                <c:pt idx="364">
                  <c:v>2.8810000000000002</c:v>
                </c:pt>
                <c:pt idx="365">
                  <c:v>2.8719999999999999</c:v>
                </c:pt>
                <c:pt idx="366">
                  <c:v>2.8690000000000002</c:v>
                </c:pt>
                <c:pt idx="367">
                  <c:v>2.8619999999999997</c:v>
                </c:pt>
                <c:pt idx="368">
                  <c:v>2.8639999999999999</c:v>
                </c:pt>
                <c:pt idx="369">
                  <c:v>2.8659999999999997</c:v>
                </c:pt>
                <c:pt idx="370">
                  <c:v>2.8709999999999996</c:v>
                </c:pt>
                <c:pt idx="371">
                  <c:v>2.8769999999999998</c:v>
                </c:pt>
                <c:pt idx="372">
                  <c:v>2.8889999999999998</c:v>
                </c:pt>
                <c:pt idx="373">
                  <c:v>2.9059999999999997</c:v>
                </c:pt>
                <c:pt idx="374">
                  <c:v>2.9209999999999998</c:v>
                </c:pt>
                <c:pt idx="375">
                  <c:v>2.9360000000000004</c:v>
                </c:pt>
                <c:pt idx="376">
                  <c:v>2.9990000000000001</c:v>
                </c:pt>
                <c:pt idx="377">
                  <c:v>3.056</c:v>
                </c:pt>
                <c:pt idx="378">
                  <c:v>3.0720000000000001</c:v>
                </c:pt>
                <c:pt idx="379">
                  <c:v>3.1259999999999999</c:v>
                </c:pt>
                <c:pt idx="380">
                  <c:v>3.1619999999999999</c:v>
                </c:pt>
                <c:pt idx="381">
                  <c:v>3.2109999999999999</c:v>
                </c:pt>
                <c:pt idx="382">
                  <c:v>3.25</c:v>
                </c:pt>
                <c:pt idx="383">
                  <c:v>3.2930000000000001</c:v>
                </c:pt>
                <c:pt idx="384">
                  <c:v>3.3360000000000007</c:v>
                </c:pt>
                <c:pt idx="385">
                  <c:v>3.3850000000000002</c:v>
                </c:pt>
                <c:pt idx="386">
                  <c:v>3.3790000000000004</c:v>
                </c:pt>
                <c:pt idx="387">
                  <c:v>3.371</c:v>
                </c:pt>
                <c:pt idx="388">
                  <c:v>3.407</c:v>
                </c:pt>
                <c:pt idx="389">
                  <c:v>3.3920000000000003</c:v>
                </c:pt>
                <c:pt idx="390">
                  <c:v>3.3959999999999999</c:v>
                </c:pt>
                <c:pt idx="391">
                  <c:v>3.3879999999999995</c:v>
                </c:pt>
                <c:pt idx="392">
                  <c:v>3.3860000000000001</c:v>
                </c:pt>
                <c:pt idx="393">
                  <c:v>3.3850000000000007</c:v>
                </c:pt>
                <c:pt idx="394">
                  <c:v>3.3800000000000003</c:v>
                </c:pt>
                <c:pt idx="395">
                  <c:v>3.3699999999999997</c:v>
                </c:pt>
                <c:pt idx="396">
                  <c:v>3.3539999999999992</c:v>
                </c:pt>
                <c:pt idx="397">
                  <c:v>3.3379999999999996</c:v>
                </c:pt>
                <c:pt idx="398">
                  <c:v>3.3220000000000001</c:v>
                </c:pt>
                <c:pt idx="399">
                  <c:v>3.3279999999999994</c:v>
                </c:pt>
                <c:pt idx="400">
                  <c:v>3.3059999999999996</c:v>
                </c:pt>
                <c:pt idx="401">
                  <c:v>3.2879999999999994</c:v>
                </c:pt>
                <c:pt idx="402">
                  <c:v>3.2600000000000002</c:v>
                </c:pt>
                <c:pt idx="403">
                  <c:v>3.2239999999999993</c:v>
                </c:pt>
                <c:pt idx="404">
                  <c:v>3.1890000000000001</c:v>
                </c:pt>
                <c:pt idx="405">
                  <c:v>3.1360000000000001</c:v>
                </c:pt>
                <c:pt idx="406">
                  <c:v>3.1010000000000004</c:v>
                </c:pt>
                <c:pt idx="407">
                  <c:v>3.0720000000000005</c:v>
                </c:pt>
                <c:pt idx="408">
                  <c:v>3.0460000000000003</c:v>
                </c:pt>
                <c:pt idx="409">
                  <c:v>3.0110000000000001</c:v>
                </c:pt>
                <c:pt idx="410">
                  <c:v>3.0530000000000004</c:v>
                </c:pt>
                <c:pt idx="411">
                  <c:v>3.08</c:v>
                </c:pt>
                <c:pt idx="412">
                  <c:v>3.0859999999999999</c:v>
                </c:pt>
                <c:pt idx="413">
                  <c:v>3.117</c:v>
                </c:pt>
                <c:pt idx="414">
                  <c:v>3.1459999999999999</c:v>
                </c:pt>
                <c:pt idx="415">
                  <c:v>3.1890000000000001</c:v>
                </c:pt>
                <c:pt idx="416">
                  <c:v>3.2240000000000002</c:v>
                </c:pt>
                <c:pt idx="417">
                  <c:v>3.25</c:v>
                </c:pt>
                <c:pt idx="418">
                  <c:v>3.2789999999999999</c:v>
                </c:pt>
                <c:pt idx="419">
                  <c:v>3.3109999999999999</c:v>
                </c:pt>
                <c:pt idx="420">
                  <c:v>3.2679999999999998</c:v>
                </c:pt>
                <c:pt idx="421">
                  <c:v>3.2490000000000001</c:v>
                </c:pt>
                <c:pt idx="422">
                  <c:v>3.2830000000000004</c:v>
                </c:pt>
                <c:pt idx="423">
                  <c:v>3.3090000000000002</c:v>
                </c:pt>
                <c:pt idx="424">
                  <c:v>3.3310000000000004</c:v>
                </c:pt>
                <c:pt idx="425">
                  <c:v>3.3909999999999996</c:v>
                </c:pt>
                <c:pt idx="426">
                  <c:v>3.4459999999999993</c:v>
                </c:pt>
                <c:pt idx="427">
                  <c:v>3.54</c:v>
                </c:pt>
                <c:pt idx="428">
                  <c:v>3.6219999999999999</c:v>
                </c:pt>
                <c:pt idx="429">
                  <c:v>3.6980000000000004</c:v>
                </c:pt>
                <c:pt idx="430">
                  <c:v>3.7790000000000008</c:v>
                </c:pt>
                <c:pt idx="431">
                  <c:v>3.85</c:v>
                </c:pt>
                <c:pt idx="432">
                  <c:v>3.9069999999999991</c:v>
                </c:pt>
                <c:pt idx="433">
                  <c:v>3.9760000000000004</c:v>
                </c:pt>
                <c:pt idx="434">
                  <c:v>4.0369999999999999</c:v>
                </c:pt>
                <c:pt idx="435">
                  <c:v>4.0670000000000002</c:v>
                </c:pt>
                <c:pt idx="436">
                  <c:v>4.1059999999999999</c:v>
                </c:pt>
                <c:pt idx="437">
                  <c:v>4.109</c:v>
                </c:pt>
                <c:pt idx="438">
                  <c:v>4.1349999999999998</c:v>
                </c:pt>
                <c:pt idx="439">
                  <c:v>4.1769999999999996</c:v>
                </c:pt>
                <c:pt idx="440">
                  <c:v>4.2229999999999999</c:v>
                </c:pt>
                <c:pt idx="441">
                  <c:v>4.2509999999999994</c:v>
                </c:pt>
                <c:pt idx="442">
                  <c:v>4.2589999999999995</c:v>
                </c:pt>
                <c:pt idx="443">
                  <c:v>4.2510000000000003</c:v>
                </c:pt>
                <c:pt idx="444">
                  <c:v>4.25</c:v>
                </c:pt>
                <c:pt idx="445">
                  <c:v>4.2560000000000002</c:v>
                </c:pt>
                <c:pt idx="446">
                  <c:v>4.2450000000000001</c:v>
                </c:pt>
                <c:pt idx="447">
                  <c:v>4.2439999999999998</c:v>
                </c:pt>
                <c:pt idx="448">
                  <c:v>4.2140000000000004</c:v>
                </c:pt>
                <c:pt idx="449">
                  <c:v>4.1430000000000007</c:v>
                </c:pt>
                <c:pt idx="450">
                  <c:v>4.0890000000000004</c:v>
                </c:pt>
                <c:pt idx="451">
                  <c:v>4.0529999999999999</c:v>
                </c:pt>
                <c:pt idx="452">
                  <c:v>4.0409999999999995</c:v>
                </c:pt>
                <c:pt idx="453">
                  <c:v>4.0250000000000004</c:v>
                </c:pt>
                <c:pt idx="454">
                  <c:v>4.0110000000000001</c:v>
                </c:pt>
                <c:pt idx="455">
                  <c:v>3.9889999999999999</c:v>
                </c:pt>
                <c:pt idx="456">
                  <c:v>3.9680000000000009</c:v>
                </c:pt>
                <c:pt idx="457">
                  <c:v>3.9539999999999997</c:v>
                </c:pt>
                <c:pt idx="458">
                  <c:v>3.9460000000000002</c:v>
                </c:pt>
                <c:pt idx="459">
                  <c:v>3.964</c:v>
                </c:pt>
                <c:pt idx="460">
                  <c:v>3.972</c:v>
                </c:pt>
                <c:pt idx="461">
                  <c:v>3.9829999999999992</c:v>
                </c:pt>
                <c:pt idx="462">
                  <c:v>3.9729999999999999</c:v>
                </c:pt>
                <c:pt idx="463">
                  <c:v>3.972</c:v>
                </c:pt>
                <c:pt idx="464">
                  <c:v>3.9739999999999993</c:v>
                </c:pt>
                <c:pt idx="465">
                  <c:v>3.9729999999999999</c:v>
                </c:pt>
                <c:pt idx="466">
                  <c:v>3.9879999999999995</c:v>
                </c:pt>
                <c:pt idx="467">
                  <c:v>3.9990000000000001</c:v>
                </c:pt>
                <c:pt idx="468">
                  <c:v>4.0200000000000005</c:v>
                </c:pt>
                <c:pt idx="469">
                  <c:v>4.0510000000000002</c:v>
                </c:pt>
                <c:pt idx="470">
                  <c:v>4.0969999999999995</c:v>
                </c:pt>
                <c:pt idx="471">
                  <c:v>4.1379999999999999</c:v>
                </c:pt>
                <c:pt idx="472">
                  <c:v>4.1959999999999997</c:v>
                </c:pt>
                <c:pt idx="473">
                  <c:v>4.2249999999999996</c:v>
                </c:pt>
                <c:pt idx="474">
                  <c:v>4.2480000000000002</c:v>
                </c:pt>
                <c:pt idx="475">
                  <c:v>4.2760000000000007</c:v>
                </c:pt>
                <c:pt idx="476">
                  <c:v>4.306</c:v>
                </c:pt>
                <c:pt idx="477">
                  <c:v>4.3209999999999997</c:v>
                </c:pt>
                <c:pt idx="478">
                  <c:v>4.3349999999999991</c:v>
                </c:pt>
                <c:pt idx="479">
                  <c:v>4.3239999999999998</c:v>
                </c:pt>
                <c:pt idx="480">
                  <c:v>4.3059999999999992</c:v>
                </c:pt>
                <c:pt idx="481">
                  <c:v>4.2999999999999989</c:v>
                </c:pt>
                <c:pt idx="482">
                  <c:v>4.2909999999999995</c:v>
                </c:pt>
                <c:pt idx="483">
                  <c:v>4.3160000000000007</c:v>
                </c:pt>
                <c:pt idx="484">
                  <c:v>4.3600000000000003</c:v>
                </c:pt>
                <c:pt idx="485">
                  <c:v>4.4080000000000004</c:v>
                </c:pt>
                <c:pt idx="486">
                  <c:v>4.4459999999999997</c:v>
                </c:pt>
                <c:pt idx="487">
                  <c:v>4.5080000000000009</c:v>
                </c:pt>
                <c:pt idx="488">
                  <c:v>4.5709999999999997</c:v>
                </c:pt>
                <c:pt idx="489">
                  <c:v>4.6609999999999996</c:v>
                </c:pt>
                <c:pt idx="490">
                  <c:v>4.7629999999999999</c:v>
                </c:pt>
                <c:pt idx="491">
                  <c:v>4.8629999999999987</c:v>
                </c:pt>
                <c:pt idx="492">
                  <c:v>4.9479999999999995</c:v>
                </c:pt>
                <c:pt idx="493">
                  <c:v>5.0129999999999999</c:v>
                </c:pt>
                <c:pt idx="494">
                  <c:v>5.0609999999999999</c:v>
                </c:pt>
                <c:pt idx="495">
                  <c:v>5.1069999999999993</c:v>
                </c:pt>
                <c:pt idx="496">
                  <c:v>5.1609999999999996</c:v>
                </c:pt>
                <c:pt idx="497">
                  <c:v>5.2130000000000001</c:v>
                </c:pt>
                <c:pt idx="498">
                  <c:v>5.2559999999999993</c:v>
                </c:pt>
                <c:pt idx="499">
                  <c:v>5.2930000000000001</c:v>
                </c:pt>
                <c:pt idx="500">
                  <c:v>5.3000000000000007</c:v>
                </c:pt>
                <c:pt idx="501">
                  <c:v>5.274</c:v>
                </c:pt>
                <c:pt idx="502">
                  <c:v>5.2440000000000007</c:v>
                </c:pt>
                <c:pt idx="503">
                  <c:v>5.2080000000000002</c:v>
                </c:pt>
                <c:pt idx="504">
                  <c:v>5.1720000000000006</c:v>
                </c:pt>
                <c:pt idx="505">
                  <c:v>5.109</c:v>
                </c:pt>
                <c:pt idx="506">
                  <c:v>5.0440000000000005</c:v>
                </c:pt>
                <c:pt idx="507">
                  <c:v>4.963000000000001</c:v>
                </c:pt>
                <c:pt idx="508">
                  <c:v>4.8970000000000002</c:v>
                </c:pt>
                <c:pt idx="509">
                  <c:v>4.801000000000001</c:v>
                </c:pt>
                <c:pt idx="510">
                  <c:v>4.7490000000000006</c:v>
                </c:pt>
                <c:pt idx="511">
                  <c:v>4.706999999999999</c:v>
                </c:pt>
                <c:pt idx="512">
                  <c:v>4.6939999999999991</c:v>
                </c:pt>
                <c:pt idx="513">
                  <c:v>4.6719999999999997</c:v>
                </c:pt>
                <c:pt idx="514">
                  <c:v>4.6630000000000003</c:v>
                </c:pt>
                <c:pt idx="515">
                  <c:v>4.6650000000000009</c:v>
                </c:pt>
                <c:pt idx="516">
                  <c:v>4.6789999999999994</c:v>
                </c:pt>
                <c:pt idx="517">
                  <c:v>4.6790000000000003</c:v>
                </c:pt>
                <c:pt idx="518">
                  <c:v>4.6900000000000004</c:v>
                </c:pt>
                <c:pt idx="519">
                  <c:v>4.7249999999999996</c:v>
                </c:pt>
                <c:pt idx="520">
                  <c:v>4.7330000000000014</c:v>
                </c:pt>
                <c:pt idx="521">
                  <c:v>4.753000000000001</c:v>
                </c:pt>
                <c:pt idx="522">
                  <c:v>4.7410000000000005</c:v>
                </c:pt>
                <c:pt idx="523">
                  <c:v>4.7650000000000006</c:v>
                </c:pt>
                <c:pt idx="524">
                  <c:v>4.7889999999999997</c:v>
                </c:pt>
                <c:pt idx="525">
                  <c:v>4.8</c:v>
                </c:pt>
                <c:pt idx="526">
                  <c:v>4.7900000000000009</c:v>
                </c:pt>
                <c:pt idx="527">
                  <c:v>4.8020000000000005</c:v>
                </c:pt>
                <c:pt idx="528">
                  <c:v>4.8040000000000003</c:v>
                </c:pt>
                <c:pt idx="529">
                  <c:v>4.7930000000000001</c:v>
                </c:pt>
                <c:pt idx="530">
                  <c:v>4.7790000000000008</c:v>
                </c:pt>
                <c:pt idx="531">
                  <c:v>4.785000000000001</c:v>
                </c:pt>
                <c:pt idx="532">
                  <c:v>4.7990000000000013</c:v>
                </c:pt>
                <c:pt idx="533">
                  <c:v>4.7839999999999998</c:v>
                </c:pt>
                <c:pt idx="534">
                  <c:v>4.754999999999999</c:v>
                </c:pt>
                <c:pt idx="535">
                  <c:v>4.7369999999999992</c:v>
                </c:pt>
                <c:pt idx="536">
                  <c:v>4.7399999999999993</c:v>
                </c:pt>
                <c:pt idx="537">
                  <c:v>4.7449999999999992</c:v>
                </c:pt>
                <c:pt idx="538">
                  <c:v>4.7250000000000005</c:v>
                </c:pt>
                <c:pt idx="539">
                  <c:v>4.6989999999999998</c:v>
                </c:pt>
                <c:pt idx="540">
                  <c:v>4.6779999999999999</c:v>
                </c:pt>
                <c:pt idx="541">
                  <c:v>4.6320000000000006</c:v>
                </c:pt>
                <c:pt idx="542">
                  <c:v>4.6160000000000005</c:v>
                </c:pt>
                <c:pt idx="543">
                  <c:v>4.5900000000000007</c:v>
                </c:pt>
                <c:pt idx="544">
                  <c:v>4.5529999999999999</c:v>
                </c:pt>
                <c:pt idx="545">
                  <c:v>4.5100000000000007</c:v>
                </c:pt>
                <c:pt idx="546">
                  <c:v>4.4360000000000008</c:v>
                </c:pt>
                <c:pt idx="547">
                  <c:v>4.3780000000000001</c:v>
                </c:pt>
                <c:pt idx="548">
                  <c:v>4.3390000000000004</c:v>
                </c:pt>
                <c:pt idx="549">
                  <c:v>4.3310000000000013</c:v>
                </c:pt>
                <c:pt idx="550">
                  <c:v>4.32</c:v>
                </c:pt>
                <c:pt idx="551">
                  <c:v>4.2960000000000012</c:v>
                </c:pt>
                <c:pt idx="552">
                  <c:v>4.2610000000000001</c:v>
                </c:pt>
                <c:pt idx="553">
                  <c:v>4.2319999999999993</c:v>
                </c:pt>
                <c:pt idx="554">
                  <c:v>4.2290000000000001</c:v>
                </c:pt>
                <c:pt idx="555">
                  <c:v>4.2300000000000004</c:v>
                </c:pt>
                <c:pt idx="556">
                  <c:v>4.2490000000000006</c:v>
                </c:pt>
                <c:pt idx="557">
                  <c:v>4.2469999999999999</c:v>
                </c:pt>
                <c:pt idx="558">
                  <c:v>4.24</c:v>
                </c:pt>
                <c:pt idx="559">
                  <c:v>4.253000000000001</c:v>
                </c:pt>
                <c:pt idx="560">
                  <c:v>4.26</c:v>
                </c:pt>
                <c:pt idx="561">
                  <c:v>4.2629999999999999</c:v>
                </c:pt>
                <c:pt idx="562">
                  <c:v>4.2490000000000006</c:v>
                </c:pt>
                <c:pt idx="563">
                  <c:v>4.2299999999999995</c:v>
                </c:pt>
                <c:pt idx="564">
                  <c:v>4.2219999999999995</c:v>
                </c:pt>
                <c:pt idx="565">
                  <c:v>4.2110000000000003</c:v>
                </c:pt>
                <c:pt idx="566">
                  <c:v>4.2</c:v>
                </c:pt>
                <c:pt idx="567">
                  <c:v>4.1920000000000002</c:v>
                </c:pt>
                <c:pt idx="568">
                  <c:v>4.1909999999999998</c:v>
                </c:pt>
                <c:pt idx="569">
                  <c:v>4.16</c:v>
                </c:pt>
                <c:pt idx="570">
                  <c:v>4.141</c:v>
                </c:pt>
                <c:pt idx="571">
                  <c:v>4.145999999999999</c:v>
                </c:pt>
                <c:pt idx="572">
                  <c:v>4.1519999999999992</c:v>
                </c:pt>
                <c:pt idx="573">
                  <c:v>4.16</c:v>
                </c:pt>
                <c:pt idx="574">
                  <c:v>4.1480000000000006</c:v>
                </c:pt>
                <c:pt idx="575">
                  <c:v>4.1440000000000001</c:v>
                </c:pt>
                <c:pt idx="576">
                  <c:v>4.1319999999999997</c:v>
                </c:pt>
                <c:pt idx="577">
                  <c:v>4.1079999999999997</c:v>
                </c:pt>
                <c:pt idx="578">
                  <c:v>4.09</c:v>
                </c:pt>
                <c:pt idx="579">
                  <c:v>4.0739999999999998</c:v>
                </c:pt>
                <c:pt idx="580">
                  <c:v>4.0460000000000003</c:v>
                </c:pt>
                <c:pt idx="581">
                  <c:v>4.0329999999999995</c:v>
                </c:pt>
                <c:pt idx="582">
                  <c:v>4.008</c:v>
                </c:pt>
                <c:pt idx="583">
                  <c:v>4.0089999999999995</c:v>
                </c:pt>
                <c:pt idx="584">
                  <c:v>4.01</c:v>
                </c:pt>
                <c:pt idx="585">
                  <c:v>4.0190000000000001</c:v>
                </c:pt>
                <c:pt idx="586">
                  <c:v>4.0429999999999993</c:v>
                </c:pt>
                <c:pt idx="587">
                  <c:v>4.0760000000000005</c:v>
                </c:pt>
                <c:pt idx="588">
                  <c:v>4.0870000000000006</c:v>
                </c:pt>
                <c:pt idx="589">
                  <c:v>4.0759999999999987</c:v>
                </c:pt>
                <c:pt idx="590">
                  <c:v>4.07</c:v>
                </c:pt>
                <c:pt idx="591">
                  <c:v>4.0419999999999998</c:v>
                </c:pt>
                <c:pt idx="592">
                  <c:v>4.0310000000000006</c:v>
                </c:pt>
              </c:numCache>
            </c:numRef>
          </c:val>
          <c:smooth val="0"/>
        </c:ser>
        <c:ser>
          <c:idx val="2"/>
          <c:order val="2"/>
          <c:tx>
            <c:v>BRA</c:v>
          </c:tx>
          <c:spPr>
            <a:ln w="28575" cap="rnd">
              <a:solidFill>
                <a:schemeClr val="accent2">
                  <a:lumMod val="75000"/>
                </a:schemeClr>
              </a:solidFill>
              <a:round/>
            </a:ln>
            <a:effectLst/>
          </c:spPr>
          <c:marker>
            <c:symbol val="none"/>
          </c:marker>
          <c:cat>
            <c:strRef>
              <c:f>precios_internacionales!$A$82:$A$674</c:f>
              <c:strCache>
                <c:ptCount val="593"/>
                <c:pt idx="0">
                  <c:v>6/6/2006</c:v>
                </c:pt>
                <c:pt idx="1">
                  <c:v>6/13/2006</c:v>
                </c:pt>
                <c:pt idx="2">
                  <c:v>6/20/2006</c:v>
                </c:pt>
                <c:pt idx="3">
                  <c:v>6/27/2006</c:v>
                </c:pt>
                <c:pt idx="4">
                  <c:v>7/4/2006</c:v>
                </c:pt>
                <c:pt idx="5">
                  <c:v>7/11/2006</c:v>
                </c:pt>
                <c:pt idx="6">
                  <c:v>7/18/2006</c:v>
                </c:pt>
                <c:pt idx="7">
                  <c:v>01-ago-06</c:v>
                </c:pt>
                <c:pt idx="8">
                  <c:v>08-ago-06</c:v>
                </c:pt>
                <c:pt idx="9">
                  <c:v>15-ago-06</c:v>
                </c:pt>
                <c:pt idx="10">
                  <c:v>22-ago-06</c:v>
                </c:pt>
                <c:pt idx="11">
                  <c:v>29-ago-06</c:v>
                </c:pt>
                <c:pt idx="12">
                  <c:v>9/5/2006</c:v>
                </c:pt>
                <c:pt idx="13">
                  <c:v>9/12/2006</c:v>
                </c:pt>
                <c:pt idx="14">
                  <c:v>9/19/2006</c:v>
                </c:pt>
                <c:pt idx="15">
                  <c:v>9/26/2006</c:v>
                </c:pt>
                <c:pt idx="16">
                  <c:v>10/3/2006</c:v>
                </c:pt>
                <c:pt idx="17">
                  <c:v>10/10/2006</c:v>
                </c:pt>
                <c:pt idx="18">
                  <c:v>10/17/2006</c:v>
                </c:pt>
                <c:pt idx="19">
                  <c:v>10/24/2006</c:v>
                </c:pt>
                <c:pt idx="20">
                  <c:v>10/31/2006</c:v>
                </c:pt>
                <c:pt idx="21">
                  <c:v>11/7/2006</c:v>
                </c:pt>
                <c:pt idx="22">
                  <c:v>11/14/2006</c:v>
                </c:pt>
                <c:pt idx="23">
                  <c:v>11/21/2006</c:v>
                </c:pt>
                <c:pt idx="24">
                  <c:v>11/28/2006</c:v>
                </c:pt>
                <c:pt idx="25">
                  <c:v>12-dic-06</c:v>
                </c:pt>
                <c:pt idx="26">
                  <c:v>19-dic-06</c:v>
                </c:pt>
                <c:pt idx="27">
                  <c:v>23-ene-07</c:v>
                </c:pt>
                <c:pt idx="28">
                  <c:v>30-ene-07</c:v>
                </c:pt>
                <c:pt idx="29">
                  <c:v>2/6/2007</c:v>
                </c:pt>
                <c:pt idx="30">
                  <c:v>2/13/2007</c:v>
                </c:pt>
                <c:pt idx="31">
                  <c:v>2/20/2007</c:v>
                </c:pt>
                <c:pt idx="32">
                  <c:v>2/27/2007</c:v>
                </c:pt>
                <c:pt idx="33">
                  <c:v>3/6/2007</c:v>
                </c:pt>
                <c:pt idx="34">
                  <c:v>3/13/2007</c:v>
                </c:pt>
                <c:pt idx="35">
                  <c:v>3/20/2007</c:v>
                </c:pt>
                <c:pt idx="36">
                  <c:v>3/27/2007</c:v>
                </c:pt>
                <c:pt idx="37">
                  <c:v>03-abr-07</c:v>
                </c:pt>
                <c:pt idx="38">
                  <c:v>10-abr-07</c:v>
                </c:pt>
                <c:pt idx="39">
                  <c:v>17-abr-07</c:v>
                </c:pt>
                <c:pt idx="40">
                  <c:v>24-abr-07</c:v>
                </c:pt>
                <c:pt idx="41">
                  <c:v>5/1/2007</c:v>
                </c:pt>
                <c:pt idx="42">
                  <c:v>5/8/2007</c:v>
                </c:pt>
                <c:pt idx="43">
                  <c:v>5/15/2007</c:v>
                </c:pt>
                <c:pt idx="44">
                  <c:v>5/22/2007</c:v>
                </c:pt>
                <c:pt idx="45">
                  <c:v>5/29/2007</c:v>
                </c:pt>
                <c:pt idx="46">
                  <c:v>6/5/2007</c:v>
                </c:pt>
                <c:pt idx="47">
                  <c:v>6/12/2007</c:v>
                </c:pt>
                <c:pt idx="48">
                  <c:v>6/19/2007</c:v>
                </c:pt>
                <c:pt idx="49">
                  <c:v>6/26/2007</c:v>
                </c:pt>
                <c:pt idx="50">
                  <c:v>7/3/2007</c:v>
                </c:pt>
                <c:pt idx="51">
                  <c:v>7/10/2007</c:v>
                </c:pt>
                <c:pt idx="52">
                  <c:v>7/17/2007</c:v>
                </c:pt>
                <c:pt idx="53">
                  <c:v>7/24/2007</c:v>
                </c:pt>
                <c:pt idx="54">
                  <c:v>7/31/2007</c:v>
                </c:pt>
                <c:pt idx="55">
                  <c:v>07-ago-07</c:v>
                </c:pt>
                <c:pt idx="56">
                  <c:v>14-ago-07</c:v>
                </c:pt>
                <c:pt idx="57">
                  <c:v>21-ago-07</c:v>
                </c:pt>
                <c:pt idx="58">
                  <c:v>28-ago-07</c:v>
                </c:pt>
                <c:pt idx="59">
                  <c:v>9/4/2007</c:v>
                </c:pt>
                <c:pt idx="60">
                  <c:v>9/11/2007</c:v>
                </c:pt>
                <c:pt idx="61">
                  <c:v>9/18/2007</c:v>
                </c:pt>
                <c:pt idx="62">
                  <c:v>9/25/2007</c:v>
                </c:pt>
                <c:pt idx="63">
                  <c:v>10/2/2007</c:v>
                </c:pt>
                <c:pt idx="64">
                  <c:v>10/9/2007</c:v>
                </c:pt>
                <c:pt idx="65">
                  <c:v>10/16/2007</c:v>
                </c:pt>
                <c:pt idx="66">
                  <c:v>10/23/2007</c:v>
                </c:pt>
                <c:pt idx="67">
                  <c:v>10/30/2007</c:v>
                </c:pt>
                <c:pt idx="68">
                  <c:v>11/6/2007</c:v>
                </c:pt>
                <c:pt idx="69">
                  <c:v>11/13/2007</c:v>
                </c:pt>
                <c:pt idx="70">
                  <c:v>11/20/2007</c:v>
                </c:pt>
                <c:pt idx="71">
                  <c:v>11/27/2007</c:v>
                </c:pt>
                <c:pt idx="72">
                  <c:v>04-dic-07</c:v>
                </c:pt>
                <c:pt idx="73">
                  <c:v>11-dic-07</c:v>
                </c:pt>
                <c:pt idx="74">
                  <c:v>18-dic-07</c:v>
                </c:pt>
                <c:pt idx="75">
                  <c:v>15-ene-08</c:v>
                </c:pt>
                <c:pt idx="76">
                  <c:v>22-ene-08</c:v>
                </c:pt>
                <c:pt idx="77">
                  <c:v>29-ene-08</c:v>
                </c:pt>
                <c:pt idx="78">
                  <c:v>2/5/2008</c:v>
                </c:pt>
                <c:pt idx="79">
                  <c:v>2/12/2008</c:v>
                </c:pt>
                <c:pt idx="80">
                  <c:v>2/19/2008</c:v>
                </c:pt>
                <c:pt idx="81">
                  <c:v>2/26/2008</c:v>
                </c:pt>
                <c:pt idx="82">
                  <c:v>3/4/2008</c:v>
                </c:pt>
                <c:pt idx="83">
                  <c:v>3/11/2008</c:v>
                </c:pt>
                <c:pt idx="84">
                  <c:v>3/18/2008</c:v>
                </c:pt>
                <c:pt idx="85">
                  <c:v>01-abr-08</c:v>
                </c:pt>
                <c:pt idx="86">
                  <c:v>08-abr-08</c:v>
                </c:pt>
                <c:pt idx="87">
                  <c:v>15-abr-08</c:v>
                </c:pt>
                <c:pt idx="88">
                  <c:v>22-abr-08</c:v>
                </c:pt>
                <c:pt idx="89">
                  <c:v>29-abr-08</c:v>
                </c:pt>
                <c:pt idx="90">
                  <c:v>5/6/2008</c:v>
                </c:pt>
                <c:pt idx="91">
                  <c:v>5/13/2008</c:v>
                </c:pt>
                <c:pt idx="92">
                  <c:v>5/20/2008</c:v>
                </c:pt>
                <c:pt idx="93">
                  <c:v>5/27/2008</c:v>
                </c:pt>
                <c:pt idx="94">
                  <c:v>6/3/2008</c:v>
                </c:pt>
                <c:pt idx="95">
                  <c:v>6/10/2008</c:v>
                </c:pt>
                <c:pt idx="96">
                  <c:v>6/17/2008</c:v>
                </c:pt>
                <c:pt idx="97">
                  <c:v>6/24/2008</c:v>
                </c:pt>
                <c:pt idx="98">
                  <c:v>7/1/2008</c:v>
                </c:pt>
                <c:pt idx="99">
                  <c:v>7/8/2008</c:v>
                </c:pt>
                <c:pt idx="100">
                  <c:v>7/15/2008</c:v>
                </c:pt>
                <c:pt idx="101">
                  <c:v>7/22/2008</c:v>
                </c:pt>
                <c:pt idx="102">
                  <c:v>7/29/2008</c:v>
                </c:pt>
                <c:pt idx="103">
                  <c:v>05-ago-08</c:v>
                </c:pt>
                <c:pt idx="104">
                  <c:v>12-ago-08</c:v>
                </c:pt>
                <c:pt idx="105">
                  <c:v>19-ago-08</c:v>
                </c:pt>
                <c:pt idx="106">
                  <c:v>26-ago-08</c:v>
                </c:pt>
                <c:pt idx="107">
                  <c:v>9/2/2008</c:v>
                </c:pt>
                <c:pt idx="108">
                  <c:v>9/9/2008</c:v>
                </c:pt>
                <c:pt idx="109">
                  <c:v>9/16/2008</c:v>
                </c:pt>
                <c:pt idx="110">
                  <c:v>9/30/2008</c:v>
                </c:pt>
                <c:pt idx="111">
                  <c:v>10/7/2008</c:v>
                </c:pt>
                <c:pt idx="112">
                  <c:v>10/14/2008</c:v>
                </c:pt>
                <c:pt idx="113">
                  <c:v>10/21/2008</c:v>
                </c:pt>
                <c:pt idx="114">
                  <c:v>10/28/2008</c:v>
                </c:pt>
                <c:pt idx="115">
                  <c:v>11/4/2008</c:v>
                </c:pt>
                <c:pt idx="116">
                  <c:v>11/11/2008</c:v>
                </c:pt>
                <c:pt idx="117">
                  <c:v>11/18/2008</c:v>
                </c:pt>
                <c:pt idx="118">
                  <c:v>11/25/2008</c:v>
                </c:pt>
                <c:pt idx="119">
                  <c:v>02-dic-08</c:v>
                </c:pt>
                <c:pt idx="120">
                  <c:v>09-dic-08</c:v>
                </c:pt>
                <c:pt idx="121">
                  <c:v>16-dic-08</c:v>
                </c:pt>
                <c:pt idx="122">
                  <c:v>23-dic-08</c:v>
                </c:pt>
                <c:pt idx="123">
                  <c:v>20-ene-09</c:v>
                </c:pt>
                <c:pt idx="124">
                  <c:v>27-ene-09</c:v>
                </c:pt>
                <c:pt idx="125">
                  <c:v>2/3/2009</c:v>
                </c:pt>
                <c:pt idx="126">
                  <c:v>2/10/2009</c:v>
                </c:pt>
                <c:pt idx="127">
                  <c:v>2/17/2009</c:v>
                </c:pt>
                <c:pt idx="128">
                  <c:v>2/24/2009</c:v>
                </c:pt>
                <c:pt idx="129">
                  <c:v>3/3/2009</c:v>
                </c:pt>
                <c:pt idx="130">
                  <c:v>3/10/2009</c:v>
                </c:pt>
                <c:pt idx="131">
                  <c:v>3/17/2009</c:v>
                </c:pt>
                <c:pt idx="132">
                  <c:v>3/24/2009</c:v>
                </c:pt>
                <c:pt idx="133">
                  <c:v>3/31/2009</c:v>
                </c:pt>
                <c:pt idx="134">
                  <c:v>07-abr-09</c:v>
                </c:pt>
                <c:pt idx="135">
                  <c:v>14-abr-09</c:v>
                </c:pt>
                <c:pt idx="136">
                  <c:v>21-abr-09</c:v>
                </c:pt>
                <c:pt idx="137">
                  <c:v>28-abr-09</c:v>
                </c:pt>
                <c:pt idx="138">
                  <c:v>5/5/2009</c:v>
                </c:pt>
                <c:pt idx="139">
                  <c:v>5/12/2009</c:v>
                </c:pt>
                <c:pt idx="140">
                  <c:v>5/19/2009</c:v>
                </c:pt>
                <c:pt idx="141">
                  <c:v>5/26/2009</c:v>
                </c:pt>
                <c:pt idx="142">
                  <c:v>6/2/2009</c:v>
                </c:pt>
                <c:pt idx="143">
                  <c:v>6/9/2009</c:v>
                </c:pt>
                <c:pt idx="144">
                  <c:v>6/16/2009</c:v>
                </c:pt>
                <c:pt idx="145">
                  <c:v>6/23/2009</c:v>
                </c:pt>
                <c:pt idx="146">
                  <c:v>6/30/2009</c:v>
                </c:pt>
                <c:pt idx="147">
                  <c:v>7/7/2009</c:v>
                </c:pt>
                <c:pt idx="148">
                  <c:v>7/14/2009</c:v>
                </c:pt>
                <c:pt idx="149">
                  <c:v>7/21/2009</c:v>
                </c:pt>
                <c:pt idx="150">
                  <c:v>7/28/2009</c:v>
                </c:pt>
                <c:pt idx="151">
                  <c:v>04-ago-09</c:v>
                </c:pt>
                <c:pt idx="152">
                  <c:v>11-ago-09</c:v>
                </c:pt>
                <c:pt idx="153">
                  <c:v>18-ago-09</c:v>
                </c:pt>
                <c:pt idx="154">
                  <c:v>25-ago-09</c:v>
                </c:pt>
                <c:pt idx="155">
                  <c:v>9/8/2009</c:v>
                </c:pt>
                <c:pt idx="156">
                  <c:v>9/15/2009</c:v>
                </c:pt>
                <c:pt idx="157">
                  <c:v>9/22/2009</c:v>
                </c:pt>
                <c:pt idx="158">
                  <c:v>9/29/2009</c:v>
                </c:pt>
                <c:pt idx="159">
                  <c:v>10/6/2009</c:v>
                </c:pt>
                <c:pt idx="160">
                  <c:v>10/13/2009</c:v>
                </c:pt>
                <c:pt idx="161">
                  <c:v>10/20/2009</c:v>
                </c:pt>
                <c:pt idx="162">
                  <c:v>10/27/2009</c:v>
                </c:pt>
                <c:pt idx="163">
                  <c:v>11/3/2009</c:v>
                </c:pt>
                <c:pt idx="164">
                  <c:v>11/10/2009</c:v>
                </c:pt>
                <c:pt idx="165">
                  <c:v>11/17/2009</c:v>
                </c:pt>
                <c:pt idx="166">
                  <c:v>11/24/2009</c:v>
                </c:pt>
                <c:pt idx="167">
                  <c:v>01-dic-09</c:v>
                </c:pt>
                <c:pt idx="168">
                  <c:v>08-dic-09</c:v>
                </c:pt>
                <c:pt idx="169">
                  <c:v>15-dic-09</c:v>
                </c:pt>
                <c:pt idx="170">
                  <c:v>22-dic-09</c:v>
                </c:pt>
                <c:pt idx="171">
                  <c:v>19-ene-10</c:v>
                </c:pt>
                <c:pt idx="172">
                  <c:v>26-ene-10</c:v>
                </c:pt>
                <c:pt idx="173">
                  <c:v>2/2/2010</c:v>
                </c:pt>
                <c:pt idx="174">
                  <c:v>2/9/2010</c:v>
                </c:pt>
                <c:pt idx="175">
                  <c:v>2/16/2010</c:v>
                </c:pt>
                <c:pt idx="176">
                  <c:v>2/23/2010</c:v>
                </c:pt>
                <c:pt idx="177">
                  <c:v>3/2/2010</c:v>
                </c:pt>
                <c:pt idx="178">
                  <c:v>3/9/2010</c:v>
                </c:pt>
                <c:pt idx="179">
                  <c:v>3/16/2010</c:v>
                </c:pt>
                <c:pt idx="180">
                  <c:v>3/23/2010</c:v>
                </c:pt>
                <c:pt idx="181">
                  <c:v>3/30/2010</c:v>
                </c:pt>
                <c:pt idx="182">
                  <c:v>06-abr-10</c:v>
                </c:pt>
                <c:pt idx="183">
                  <c:v>13-abr-10</c:v>
                </c:pt>
                <c:pt idx="184">
                  <c:v>20-abr-10</c:v>
                </c:pt>
                <c:pt idx="185">
                  <c:v>27-abr-10</c:v>
                </c:pt>
                <c:pt idx="186">
                  <c:v>5/4/2010</c:v>
                </c:pt>
                <c:pt idx="187">
                  <c:v>5/11/2010</c:v>
                </c:pt>
                <c:pt idx="188">
                  <c:v>5/18/2010</c:v>
                </c:pt>
                <c:pt idx="189">
                  <c:v>5/25/2010</c:v>
                </c:pt>
                <c:pt idx="190">
                  <c:v>6/1/2010</c:v>
                </c:pt>
                <c:pt idx="191">
                  <c:v>6/8/2010</c:v>
                </c:pt>
                <c:pt idx="192">
                  <c:v>6/15/2010</c:v>
                </c:pt>
                <c:pt idx="193">
                  <c:v>6/22/2010</c:v>
                </c:pt>
                <c:pt idx="194">
                  <c:v>6/29/2010</c:v>
                </c:pt>
                <c:pt idx="195">
                  <c:v>7/6/2010</c:v>
                </c:pt>
                <c:pt idx="196">
                  <c:v>7/13/2010</c:v>
                </c:pt>
                <c:pt idx="197">
                  <c:v>7/20/2010</c:v>
                </c:pt>
                <c:pt idx="198">
                  <c:v>7/27/2010</c:v>
                </c:pt>
                <c:pt idx="199">
                  <c:v>03-ago-10</c:v>
                </c:pt>
                <c:pt idx="200">
                  <c:v>10-ago-10</c:v>
                </c:pt>
                <c:pt idx="201">
                  <c:v>17-ago-10</c:v>
                </c:pt>
                <c:pt idx="202">
                  <c:v>24-ago-10</c:v>
                </c:pt>
                <c:pt idx="203">
                  <c:v>31-ago-10</c:v>
                </c:pt>
                <c:pt idx="204">
                  <c:v>9/7/2010</c:v>
                </c:pt>
                <c:pt idx="205">
                  <c:v>9/14/2010</c:v>
                </c:pt>
                <c:pt idx="206">
                  <c:v>9/21/2010</c:v>
                </c:pt>
                <c:pt idx="207">
                  <c:v>9/28/2010</c:v>
                </c:pt>
                <c:pt idx="208">
                  <c:v>10/5/2010</c:v>
                </c:pt>
                <c:pt idx="209">
                  <c:v>10/12/2010</c:v>
                </c:pt>
                <c:pt idx="210">
                  <c:v>10/19/2010</c:v>
                </c:pt>
                <c:pt idx="211">
                  <c:v>10/26/2010</c:v>
                </c:pt>
                <c:pt idx="212">
                  <c:v>11/2/2010</c:v>
                </c:pt>
                <c:pt idx="213">
                  <c:v>11/9/2010</c:v>
                </c:pt>
                <c:pt idx="214">
                  <c:v>11/16/2010</c:v>
                </c:pt>
                <c:pt idx="215">
                  <c:v>11/23/2010</c:v>
                </c:pt>
                <c:pt idx="216">
                  <c:v>11/30/2010</c:v>
                </c:pt>
                <c:pt idx="217">
                  <c:v>07-dic-10</c:v>
                </c:pt>
                <c:pt idx="218">
                  <c:v>14-dic-10</c:v>
                </c:pt>
                <c:pt idx="219">
                  <c:v>21-dic-10</c:v>
                </c:pt>
                <c:pt idx="220">
                  <c:v>18-ene-11</c:v>
                </c:pt>
                <c:pt idx="221">
                  <c:v>25-ene-11</c:v>
                </c:pt>
                <c:pt idx="222">
                  <c:v>2/1/2011</c:v>
                </c:pt>
                <c:pt idx="223">
                  <c:v>2/8/2011</c:v>
                </c:pt>
                <c:pt idx="224">
                  <c:v>2/15/2011</c:v>
                </c:pt>
                <c:pt idx="225">
                  <c:v>2/22/2011</c:v>
                </c:pt>
                <c:pt idx="226">
                  <c:v>3/1/2011</c:v>
                </c:pt>
                <c:pt idx="227">
                  <c:v>3/8/2011</c:v>
                </c:pt>
                <c:pt idx="228">
                  <c:v>3/15/2011</c:v>
                </c:pt>
                <c:pt idx="229">
                  <c:v>3/22/2011</c:v>
                </c:pt>
                <c:pt idx="230">
                  <c:v>3/29/2011</c:v>
                </c:pt>
                <c:pt idx="231">
                  <c:v>05-abr-11</c:v>
                </c:pt>
                <c:pt idx="232">
                  <c:v>12-abr-11</c:v>
                </c:pt>
                <c:pt idx="233">
                  <c:v>19-abr-11</c:v>
                </c:pt>
                <c:pt idx="234">
                  <c:v>26-abr-11</c:v>
                </c:pt>
                <c:pt idx="235">
                  <c:v>5/10/2011</c:v>
                </c:pt>
                <c:pt idx="236">
                  <c:v>5/17/2011</c:v>
                </c:pt>
                <c:pt idx="237">
                  <c:v>5/24/2011</c:v>
                </c:pt>
                <c:pt idx="238">
                  <c:v>5/31/2011</c:v>
                </c:pt>
                <c:pt idx="239">
                  <c:v>6/7/2011</c:v>
                </c:pt>
                <c:pt idx="240">
                  <c:v>6/14/2011</c:v>
                </c:pt>
                <c:pt idx="241">
                  <c:v>6/21/2011</c:v>
                </c:pt>
                <c:pt idx="242">
                  <c:v>6/28/2011</c:v>
                </c:pt>
                <c:pt idx="243">
                  <c:v>7/5/2011</c:v>
                </c:pt>
                <c:pt idx="244">
                  <c:v>7/12/2011</c:v>
                </c:pt>
                <c:pt idx="245">
                  <c:v>7/19/2011</c:v>
                </c:pt>
                <c:pt idx="246">
                  <c:v>7/26/2011</c:v>
                </c:pt>
                <c:pt idx="247">
                  <c:v>02-ago-11</c:v>
                </c:pt>
                <c:pt idx="248">
                  <c:v>09-ago-11</c:v>
                </c:pt>
                <c:pt idx="249">
                  <c:v>16-ago-11</c:v>
                </c:pt>
                <c:pt idx="250">
                  <c:v>23-ago-11</c:v>
                </c:pt>
                <c:pt idx="251">
                  <c:v>30-ago-11</c:v>
                </c:pt>
                <c:pt idx="252">
                  <c:v>9/6/2011</c:v>
                </c:pt>
                <c:pt idx="253">
                  <c:v>9/13/2011</c:v>
                </c:pt>
                <c:pt idx="254">
                  <c:v>9/20/2011</c:v>
                </c:pt>
                <c:pt idx="255">
                  <c:v>9/27/2011</c:v>
                </c:pt>
                <c:pt idx="256">
                  <c:v>10/4/2011</c:v>
                </c:pt>
                <c:pt idx="257">
                  <c:v>10/11/2011</c:v>
                </c:pt>
                <c:pt idx="258">
                  <c:v>10/18/2011</c:v>
                </c:pt>
                <c:pt idx="259">
                  <c:v>10/25/2011</c:v>
                </c:pt>
                <c:pt idx="260">
                  <c:v>11/1/2011</c:v>
                </c:pt>
                <c:pt idx="261">
                  <c:v>11/8/2011</c:v>
                </c:pt>
                <c:pt idx="262">
                  <c:v>11/15/2011</c:v>
                </c:pt>
                <c:pt idx="263">
                  <c:v>11/22/2011</c:v>
                </c:pt>
                <c:pt idx="264">
                  <c:v>11/29/2011</c:v>
                </c:pt>
                <c:pt idx="265">
                  <c:v>06-dic-11</c:v>
                </c:pt>
                <c:pt idx="266">
                  <c:v>13-dic-11</c:v>
                </c:pt>
                <c:pt idx="267">
                  <c:v>20-dic-11</c:v>
                </c:pt>
                <c:pt idx="268">
                  <c:v>17-ene-12</c:v>
                </c:pt>
                <c:pt idx="269">
                  <c:v>24-ene-12</c:v>
                </c:pt>
                <c:pt idx="270">
                  <c:v>31-ene-12</c:v>
                </c:pt>
                <c:pt idx="271">
                  <c:v>2/7/2012</c:v>
                </c:pt>
                <c:pt idx="272">
                  <c:v>2/14/2012</c:v>
                </c:pt>
                <c:pt idx="273">
                  <c:v>2/21/2012</c:v>
                </c:pt>
                <c:pt idx="274">
                  <c:v>2/28/2012</c:v>
                </c:pt>
                <c:pt idx="275">
                  <c:v>3/6/2012</c:v>
                </c:pt>
                <c:pt idx="276">
                  <c:v>3/13/2012</c:v>
                </c:pt>
                <c:pt idx="277">
                  <c:v>3/20/2012</c:v>
                </c:pt>
                <c:pt idx="278">
                  <c:v>3/27/2012</c:v>
                </c:pt>
                <c:pt idx="279">
                  <c:v>03-abr-12</c:v>
                </c:pt>
                <c:pt idx="280">
                  <c:v>10-abr-12</c:v>
                </c:pt>
                <c:pt idx="281">
                  <c:v>17-abr-12</c:v>
                </c:pt>
                <c:pt idx="282">
                  <c:v>24-abr-12</c:v>
                </c:pt>
                <c:pt idx="283">
                  <c:v>5/1/2012</c:v>
                </c:pt>
                <c:pt idx="284">
                  <c:v>5/8/2012</c:v>
                </c:pt>
                <c:pt idx="285">
                  <c:v>5/15/2012</c:v>
                </c:pt>
                <c:pt idx="286">
                  <c:v>5/22/2012</c:v>
                </c:pt>
                <c:pt idx="287">
                  <c:v>5/29/2012</c:v>
                </c:pt>
                <c:pt idx="288">
                  <c:v>6/5/2012</c:v>
                </c:pt>
                <c:pt idx="289">
                  <c:v>6/12/2012</c:v>
                </c:pt>
                <c:pt idx="290">
                  <c:v>6/19/2012</c:v>
                </c:pt>
                <c:pt idx="291">
                  <c:v>6/26/2012</c:v>
                </c:pt>
                <c:pt idx="292">
                  <c:v>7/3/2012</c:v>
                </c:pt>
                <c:pt idx="293">
                  <c:v>7/10/2012</c:v>
                </c:pt>
                <c:pt idx="294">
                  <c:v>7/17/2012</c:v>
                </c:pt>
                <c:pt idx="295">
                  <c:v>7/24/2012</c:v>
                </c:pt>
                <c:pt idx="296">
                  <c:v>7/31/2012</c:v>
                </c:pt>
                <c:pt idx="297">
                  <c:v>07-ago-12</c:v>
                </c:pt>
                <c:pt idx="298">
                  <c:v>14-ago-12</c:v>
                </c:pt>
                <c:pt idx="299">
                  <c:v>21-ago-12</c:v>
                </c:pt>
                <c:pt idx="300">
                  <c:v>28-ago-12</c:v>
                </c:pt>
                <c:pt idx="301">
                  <c:v>9/4/2012</c:v>
                </c:pt>
                <c:pt idx="302">
                  <c:v>9/11/2012</c:v>
                </c:pt>
                <c:pt idx="303">
                  <c:v>9/18/2012</c:v>
                </c:pt>
                <c:pt idx="304">
                  <c:v>9/25/2012</c:v>
                </c:pt>
                <c:pt idx="305">
                  <c:v>10/2/2012</c:v>
                </c:pt>
                <c:pt idx="306">
                  <c:v>10/9/2012</c:v>
                </c:pt>
                <c:pt idx="307">
                  <c:v>10/16/2012</c:v>
                </c:pt>
                <c:pt idx="308">
                  <c:v>10/23/2012</c:v>
                </c:pt>
                <c:pt idx="309">
                  <c:v>10/30/2012</c:v>
                </c:pt>
                <c:pt idx="310">
                  <c:v>11/6/2012</c:v>
                </c:pt>
                <c:pt idx="311">
                  <c:v>11/13/2012</c:v>
                </c:pt>
                <c:pt idx="312">
                  <c:v>11/20/2012</c:v>
                </c:pt>
                <c:pt idx="313">
                  <c:v>11/27/2012</c:v>
                </c:pt>
                <c:pt idx="314">
                  <c:v>04-dic-12</c:v>
                </c:pt>
                <c:pt idx="315">
                  <c:v>11-dic-12</c:v>
                </c:pt>
                <c:pt idx="316">
                  <c:v>18-dic-12</c:v>
                </c:pt>
                <c:pt idx="317">
                  <c:v>22-ene-13</c:v>
                </c:pt>
                <c:pt idx="318">
                  <c:v>29-ene-13</c:v>
                </c:pt>
                <c:pt idx="319">
                  <c:v>2/5/2013</c:v>
                </c:pt>
                <c:pt idx="320">
                  <c:v>2/12/2013</c:v>
                </c:pt>
                <c:pt idx="321">
                  <c:v>2/19/2013</c:v>
                </c:pt>
                <c:pt idx="322">
                  <c:v>2/26/2013</c:v>
                </c:pt>
                <c:pt idx="323">
                  <c:v>3/5/2013</c:v>
                </c:pt>
                <c:pt idx="324">
                  <c:v>3/12/2013</c:v>
                </c:pt>
                <c:pt idx="325">
                  <c:v>3/19/2013</c:v>
                </c:pt>
                <c:pt idx="326">
                  <c:v>3/26/2013</c:v>
                </c:pt>
                <c:pt idx="327">
                  <c:v>02-abr-13</c:v>
                </c:pt>
                <c:pt idx="328">
                  <c:v>09-abr-13</c:v>
                </c:pt>
                <c:pt idx="329">
                  <c:v>16-abr-13</c:v>
                </c:pt>
                <c:pt idx="330">
                  <c:v>23-abr-13</c:v>
                </c:pt>
                <c:pt idx="331">
                  <c:v>30-abr-13</c:v>
                </c:pt>
                <c:pt idx="332">
                  <c:v>5/7/2013</c:v>
                </c:pt>
                <c:pt idx="333">
                  <c:v>5/14/2013</c:v>
                </c:pt>
                <c:pt idx="334">
                  <c:v>5/21/2013</c:v>
                </c:pt>
                <c:pt idx="335">
                  <c:v>5/28/2013</c:v>
                </c:pt>
                <c:pt idx="336">
                  <c:v>6/4/2013</c:v>
                </c:pt>
                <c:pt idx="337">
                  <c:v>6/11/2013</c:v>
                </c:pt>
                <c:pt idx="338">
                  <c:v>6/18/2013</c:v>
                </c:pt>
                <c:pt idx="339">
                  <c:v>6/25/2013</c:v>
                </c:pt>
                <c:pt idx="340">
                  <c:v>7/2/2013</c:v>
                </c:pt>
                <c:pt idx="341">
                  <c:v>7/9/2013</c:v>
                </c:pt>
                <c:pt idx="342">
                  <c:v>7/16/2013</c:v>
                </c:pt>
                <c:pt idx="343">
                  <c:v>7/23/2013</c:v>
                </c:pt>
                <c:pt idx="344">
                  <c:v>7/30/2013</c:v>
                </c:pt>
                <c:pt idx="345">
                  <c:v>06-ago-13</c:v>
                </c:pt>
                <c:pt idx="346">
                  <c:v>13-ago-13</c:v>
                </c:pt>
                <c:pt idx="347">
                  <c:v>20-ago-13</c:v>
                </c:pt>
                <c:pt idx="348">
                  <c:v>27-ago-13</c:v>
                </c:pt>
                <c:pt idx="349">
                  <c:v>9/3/2013</c:v>
                </c:pt>
                <c:pt idx="350">
                  <c:v>9/10/2013</c:v>
                </c:pt>
                <c:pt idx="351">
                  <c:v>9/17/2013</c:v>
                </c:pt>
                <c:pt idx="352">
                  <c:v>9/24/2013</c:v>
                </c:pt>
                <c:pt idx="353">
                  <c:v>10/1/2013</c:v>
                </c:pt>
                <c:pt idx="354">
                  <c:v>10/29/2013</c:v>
                </c:pt>
                <c:pt idx="355">
                  <c:v>11/5/2013</c:v>
                </c:pt>
                <c:pt idx="356">
                  <c:v>11/12/2013</c:v>
                </c:pt>
                <c:pt idx="357">
                  <c:v>11/19/2013</c:v>
                </c:pt>
                <c:pt idx="358">
                  <c:v>11/26/2013</c:v>
                </c:pt>
                <c:pt idx="359">
                  <c:v>03-dic-13</c:v>
                </c:pt>
                <c:pt idx="360">
                  <c:v>10-dic-13</c:v>
                </c:pt>
                <c:pt idx="361">
                  <c:v>17-dic-13</c:v>
                </c:pt>
                <c:pt idx="362">
                  <c:v>21-ene-14</c:v>
                </c:pt>
                <c:pt idx="363">
                  <c:v>28-ene-14</c:v>
                </c:pt>
                <c:pt idx="364">
                  <c:v>2/4/2014</c:v>
                </c:pt>
                <c:pt idx="365">
                  <c:v>2/11/2014</c:v>
                </c:pt>
                <c:pt idx="366">
                  <c:v>2/18/2014</c:v>
                </c:pt>
                <c:pt idx="367">
                  <c:v>2/25/2014</c:v>
                </c:pt>
                <c:pt idx="368">
                  <c:v>3/4/2014</c:v>
                </c:pt>
                <c:pt idx="369">
                  <c:v>3/11/2014</c:v>
                </c:pt>
                <c:pt idx="370">
                  <c:v>3/18/2014</c:v>
                </c:pt>
                <c:pt idx="371">
                  <c:v>3/25/2014</c:v>
                </c:pt>
                <c:pt idx="372">
                  <c:v>01-abr-14</c:v>
                </c:pt>
                <c:pt idx="373">
                  <c:v>08-abr-14</c:v>
                </c:pt>
                <c:pt idx="374">
                  <c:v>15-abr-14</c:v>
                </c:pt>
                <c:pt idx="375">
                  <c:v>22-abr-14</c:v>
                </c:pt>
                <c:pt idx="376">
                  <c:v>5/6/2014</c:v>
                </c:pt>
                <c:pt idx="377">
                  <c:v>5/13/2014</c:v>
                </c:pt>
                <c:pt idx="378">
                  <c:v>5/20/2014</c:v>
                </c:pt>
                <c:pt idx="379">
                  <c:v>5/27/2014</c:v>
                </c:pt>
                <c:pt idx="380">
                  <c:v>6/3/2014</c:v>
                </c:pt>
                <c:pt idx="381">
                  <c:v>6/10/2014</c:v>
                </c:pt>
                <c:pt idx="382">
                  <c:v>6/17/2014</c:v>
                </c:pt>
                <c:pt idx="383">
                  <c:v>6/24/2014</c:v>
                </c:pt>
                <c:pt idx="384">
                  <c:v>7/1/2014</c:v>
                </c:pt>
                <c:pt idx="385">
                  <c:v>7/8/2014</c:v>
                </c:pt>
                <c:pt idx="386">
                  <c:v>7/15/2014</c:v>
                </c:pt>
                <c:pt idx="387">
                  <c:v>7/22/2014</c:v>
                </c:pt>
                <c:pt idx="388">
                  <c:v>7/29/2014</c:v>
                </c:pt>
                <c:pt idx="389">
                  <c:v>05-ago-14</c:v>
                </c:pt>
                <c:pt idx="390">
                  <c:v>12-ago-14</c:v>
                </c:pt>
                <c:pt idx="391">
                  <c:v>19-ago-14</c:v>
                </c:pt>
                <c:pt idx="392">
                  <c:v>26-ago-14</c:v>
                </c:pt>
                <c:pt idx="393">
                  <c:v>9/2/2014</c:v>
                </c:pt>
                <c:pt idx="394">
                  <c:v>9/9/2014</c:v>
                </c:pt>
                <c:pt idx="395">
                  <c:v>9/16/2014</c:v>
                </c:pt>
                <c:pt idx="396">
                  <c:v>9/23/2014</c:v>
                </c:pt>
                <c:pt idx="397">
                  <c:v>9/30/2014</c:v>
                </c:pt>
                <c:pt idx="398">
                  <c:v>10/7/2014</c:v>
                </c:pt>
                <c:pt idx="399">
                  <c:v>10/14/2014</c:v>
                </c:pt>
                <c:pt idx="400">
                  <c:v>10/21/2014</c:v>
                </c:pt>
                <c:pt idx="401">
                  <c:v>10/28/2014</c:v>
                </c:pt>
                <c:pt idx="402">
                  <c:v>11/4/2014</c:v>
                </c:pt>
                <c:pt idx="403">
                  <c:v>11/11/2014</c:v>
                </c:pt>
                <c:pt idx="404">
                  <c:v>11/18/2014</c:v>
                </c:pt>
                <c:pt idx="405">
                  <c:v>11/25/2014</c:v>
                </c:pt>
                <c:pt idx="406">
                  <c:v>02-dic-14</c:v>
                </c:pt>
                <c:pt idx="407">
                  <c:v>09-dic-14</c:v>
                </c:pt>
                <c:pt idx="408">
                  <c:v>16-dic-14</c:v>
                </c:pt>
                <c:pt idx="409">
                  <c:v>23-dic-14</c:v>
                </c:pt>
                <c:pt idx="410">
                  <c:v>20-ene-15</c:v>
                </c:pt>
                <c:pt idx="411">
                  <c:v>27-ene-15</c:v>
                </c:pt>
                <c:pt idx="412">
                  <c:v>2/3/2015</c:v>
                </c:pt>
                <c:pt idx="413">
                  <c:v>2/10/2015</c:v>
                </c:pt>
                <c:pt idx="414">
                  <c:v>2/17/2015</c:v>
                </c:pt>
                <c:pt idx="415">
                  <c:v>2/24/2015</c:v>
                </c:pt>
                <c:pt idx="416">
                  <c:v>3/3/2015</c:v>
                </c:pt>
                <c:pt idx="417">
                  <c:v>3/10/2015</c:v>
                </c:pt>
                <c:pt idx="418">
                  <c:v>3/17/2015</c:v>
                </c:pt>
                <c:pt idx="419">
                  <c:v>3/24/2015</c:v>
                </c:pt>
                <c:pt idx="420">
                  <c:v>3/31/2015</c:v>
                </c:pt>
                <c:pt idx="421">
                  <c:v>07-abr-15</c:v>
                </c:pt>
                <c:pt idx="422">
                  <c:v>14-abr-15</c:v>
                </c:pt>
                <c:pt idx="423">
                  <c:v>21-abr-15</c:v>
                </c:pt>
                <c:pt idx="424">
                  <c:v>28-abr-15</c:v>
                </c:pt>
                <c:pt idx="425">
                  <c:v>5/5/2015</c:v>
                </c:pt>
                <c:pt idx="426">
                  <c:v>5/12/2015</c:v>
                </c:pt>
                <c:pt idx="427">
                  <c:v>5/19/2015</c:v>
                </c:pt>
                <c:pt idx="428">
                  <c:v>5/26/2015</c:v>
                </c:pt>
                <c:pt idx="429">
                  <c:v>6/2/2015</c:v>
                </c:pt>
                <c:pt idx="430">
                  <c:v>6/9/2015</c:v>
                </c:pt>
                <c:pt idx="431">
                  <c:v>6/16/2015</c:v>
                </c:pt>
                <c:pt idx="432">
                  <c:v>6/23/2015</c:v>
                </c:pt>
                <c:pt idx="433">
                  <c:v>6/30/2015</c:v>
                </c:pt>
                <c:pt idx="434">
                  <c:v>7/7/2015</c:v>
                </c:pt>
                <c:pt idx="435">
                  <c:v>7/14/2015</c:v>
                </c:pt>
                <c:pt idx="436">
                  <c:v>7/21/2015</c:v>
                </c:pt>
                <c:pt idx="437">
                  <c:v>7/28/2015</c:v>
                </c:pt>
                <c:pt idx="438">
                  <c:v>04-ago-15</c:v>
                </c:pt>
                <c:pt idx="439">
                  <c:v>11-ago-15</c:v>
                </c:pt>
                <c:pt idx="440">
                  <c:v>18-ago-15</c:v>
                </c:pt>
                <c:pt idx="441">
                  <c:v>25-ago-15</c:v>
                </c:pt>
                <c:pt idx="442">
                  <c:v>9/1/2015</c:v>
                </c:pt>
                <c:pt idx="443">
                  <c:v>9/8/2015</c:v>
                </c:pt>
                <c:pt idx="444">
                  <c:v>9/15/2015</c:v>
                </c:pt>
                <c:pt idx="445">
                  <c:v>9/22/2015</c:v>
                </c:pt>
                <c:pt idx="446">
                  <c:v>9/29/2015</c:v>
                </c:pt>
                <c:pt idx="447">
                  <c:v>10/6/2015</c:v>
                </c:pt>
                <c:pt idx="448">
                  <c:v>10/13/2015</c:v>
                </c:pt>
                <c:pt idx="449">
                  <c:v>10/20/2015</c:v>
                </c:pt>
                <c:pt idx="450">
                  <c:v>10/27/2015</c:v>
                </c:pt>
                <c:pt idx="451">
                  <c:v>11/3/2015</c:v>
                </c:pt>
                <c:pt idx="452">
                  <c:v>11/10/2015</c:v>
                </c:pt>
                <c:pt idx="453">
                  <c:v>11/17/2015</c:v>
                </c:pt>
                <c:pt idx="454">
                  <c:v>11/24/2015</c:v>
                </c:pt>
                <c:pt idx="455">
                  <c:v>01-dic-15</c:v>
                </c:pt>
                <c:pt idx="456">
                  <c:v>08-dic-15</c:v>
                </c:pt>
                <c:pt idx="457">
                  <c:v>15-dic-15</c:v>
                </c:pt>
                <c:pt idx="458">
                  <c:v>22-dic-15</c:v>
                </c:pt>
                <c:pt idx="459">
                  <c:v>29-dic-15</c:v>
                </c:pt>
                <c:pt idx="460">
                  <c:v>12-ene-16</c:v>
                </c:pt>
                <c:pt idx="461">
                  <c:v>19-ene-16</c:v>
                </c:pt>
                <c:pt idx="462">
                  <c:v>26-ene-16</c:v>
                </c:pt>
                <c:pt idx="463">
                  <c:v>2/2/2016</c:v>
                </c:pt>
                <c:pt idx="464">
                  <c:v>2/9/2016</c:v>
                </c:pt>
                <c:pt idx="465">
                  <c:v>2/16/2016</c:v>
                </c:pt>
                <c:pt idx="466">
                  <c:v>2/23/2016</c:v>
                </c:pt>
                <c:pt idx="467">
                  <c:v>3/1/2016</c:v>
                </c:pt>
                <c:pt idx="468">
                  <c:v>3/8/2016</c:v>
                </c:pt>
                <c:pt idx="469">
                  <c:v>3/15/2016</c:v>
                </c:pt>
                <c:pt idx="470">
                  <c:v>3/22/2016</c:v>
                </c:pt>
                <c:pt idx="471">
                  <c:v>3/29/2016</c:v>
                </c:pt>
                <c:pt idx="472">
                  <c:v>05-abr-16</c:v>
                </c:pt>
                <c:pt idx="473">
                  <c:v>12-abr-16</c:v>
                </c:pt>
                <c:pt idx="474">
                  <c:v>19-abr-16</c:v>
                </c:pt>
                <c:pt idx="475">
                  <c:v>26-abr-16</c:v>
                </c:pt>
                <c:pt idx="476">
                  <c:v>5/3/2016</c:v>
                </c:pt>
                <c:pt idx="477">
                  <c:v>5/10/2016</c:v>
                </c:pt>
                <c:pt idx="478">
                  <c:v>5/17/2016</c:v>
                </c:pt>
                <c:pt idx="479">
                  <c:v>5/24/2016</c:v>
                </c:pt>
                <c:pt idx="480">
                  <c:v>5/31/2016</c:v>
                </c:pt>
                <c:pt idx="481">
                  <c:v>6/7/2016</c:v>
                </c:pt>
                <c:pt idx="482">
                  <c:v>6/14/2016</c:v>
                </c:pt>
                <c:pt idx="483">
                  <c:v>6/21/2016</c:v>
                </c:pt>
                <c:pt idx="484">
                  <c:v>6/28/2016</c:v>
                </c:pt>
                <c:pt idx="485">
                  <c:v>7/5/2016</c:v>
                </c:pt>
                <c:pt idx="486">
                  <c:v>7/12/2016</c:v>
                </c:pt>
                <c:pt idx="487">
                  <c:v>7/19/2016</c:v>
                </c:pt>
                <c:pt idx="488">
                  <c:v>7/26/2016</c:v>
                </c:pt>
                <c:pt idx="489">
                  <c:v>02-ago-16</c:v>
                </c:pt>
                <c:pt idx="490">
                  <c:v>09-ago-16</c:v>
                </c:pt>
                <c:pt idx="491">
                  <c:v>16-ago-16</c:v>
                </c:pt>
                <c:pt idx="492">
                  <c:v>23-ago-16</c:v>
                </c:pt>
                <c:pt idx="493">
                  <c:v>30-ago-16</c:v>
                </c:pt>
                <c:pt idx="494">
                  <c:v>9/6/2016</c:v>
                </c:pt>
                <c:pt idx="495">
                  <c:v>9/13/2016</c:v>
                </c:pt>
                <c:pt idx="496">
                  <c:v>9/20/2016</c:v>
                </c:pt>
                <c:pt idx="497">
                  <c:v>9/27/2016</c:v>
                </c:pt>
                <c:pt idx="498">
                  <c:v>10/4/2016</c:v>
                </c:pt>
                <c:pt idx="499">
                  <c:v>10/11/2016</c:v>
                </c:pt>
                <c:pt idx="500">
                  <c:v>10/18/2016</c:v>
                </c:pt>
                <c:pt idx="501">
                  <c:v>10/25/2016</c:v>
                </c:pt>
                <c:pt idx="502">
                  <c:v>11/1/2016</c:v>
                </c:pt>
                <c:pt idx="503">
                  <c:v>11/8/2016</c:v>
                </c:pt>
                <c:pt idx="504">
                  <c:v>11/15/2016</c:v>
                </c:pt>
                <c:pt idx="505">
                  <c:v>11/22/2016</c:v>
                </c:pt>
                <c:pt idx="506">
                  <c:v>11/29/2016</c:v>
                </c:pt>
                <c:pt idx="507">
                  <c:v>06-dic-16</c:v>
                </c:pt>
                <c:pt idx="508">
                  <c:v>13-dic-16</c:v>
                </c:pt>
                <c:pt idx="509">
                  <c:v>20-dic-16</c:v>
                </c:pt>
                <c:pt idx="510">
                  <c:v>24-ene-17</c:v>
                </c:pt>
                <c:pt idx="511">
                  <c:v>31-ene-17</c:v>
                </c:pt>
                <c:pt idx="512">
                  <c:v>2/7/2017</c:v>
                </c:pt>
                <c:pt idx="513">
                  <c:v>2/14/2017</c:v>
                </c:pt>
                <c:pt idx="514">
                  <c:v>2/21/2017</c:v>
                </c:pt>
                <c:pt idx="515">
                  <c:v>2/28/2017</c:v>
                </c:pt>
                <c:pt idx="516">
                  <c:v>3/7/2017</c:v>
                </c:pt>
                <c:pt idx="517">
                  <c:v>3/14/2017</c:v>
                </c:pt>
                <c:pt idx="518">
                  <c:v>3/21/2017</c:v>
                </c:pt>
                <c:pt idx="519">
                  <c:v>3/28/2017</c:v>
                </c:pt>
                <c:pt idx="520">
                  <c:v>04-abr-17</c:v>
                </c:pt>
                <c:pt idx="521">
                  <c:v>11-abr-17</c:v>
                </c:pt>
                <c:pt idx="522">
                  <c:v>18-abr-17</c:v>
                </c:pt>
                <c:pt idx="523">
                  <c:v>25-abr-17</c:v>
                </c:pt>
                <c:pt idx="524">
                  <c:v>5/2/2017</c:v>
                </c:pt>
                <c:pt idx="525">
                  <c:v>5/9/2017</c:v>
                </c:pt>
                <c:pt idx="526">
                  <c:v>5/16/2017</c:v>
                </c:pt>
                <c:pt idx="527">
                  <c:v>5/23/2017</c:v>
                </c:pt>
                <c:pt idx="528">
                  <c:v>5/30/2017</c:v>
                </c:pt>
                <c:pt idx="529">
                  <c:v>6/6/2017</c:v>
                </c:pt>
                <c:pt idx="530">
                  <c:v>6/13/2017</c:v>
                </c:pt>
                <c:pt idx="531">
                  <c:v>6/20/2017</c:v>
                </c:pt>
                <c:pt idx="532">
                  <c:v>6/27/2017</c:v>
                </c:pt>
                <c:pt idx="533">
                  <c:v>7/4/2017</c:v>
                </c:pt>
                <c:pt idx="534">
                  <c:v>7/11/2017</c:v>
                </c:pt>
                <c:pt idx="535">
                  <c:v>7/18/2017</c:v>
                </c:pt>
                <c:pt idx="536">
                  <c:v>7/25/2017</c:v>
                </c:pt>
                <c:pt idx="537">
                  <c:v>01-ago-17</c:v>
                </c:pt>
                <c:pt idx="538">
                  <c:v>08-ago-17</c:v>
                </c:pt>
                <c:pt idx="539">
                  <c:v>15-ago-17</c:v>
                </c:pt>
                <c:pt idx="540">
                  <c:v>22-ago-17</c:v>
                </c:pt>
                <c:pt idx="541">
                  <c:v>29-ago-17</c:v>
                </c:pt>
                <c:pt idx="542">
                  <c:v>9/5/2017</c:v>
                </c:pt>
                <c:pt idx="543">
                  <c:v>9/12/2017</c:v>
                </c:pt>
                <c:pt idx="544">
                  <c:v>9/19/2017</c:v>
                </c:pt>
                <c:pt idx="545">
                  <c:v>9/26/2017</c:v>
                </c:pt>
                <c:pt idx="546">
                  <c:v>10/3/2017</c:v>
                </c:pt>
                <c:pt idx="547">
                  <c:v>10/10/2017</c:v>
                </c:pt>
                <c:pt idx="548">
                  <c:v>10/17/2017</c:v>
                </c:pt>
                <c:pt idx="549">
                  <c:v>10/24/2017</c:v>
                </c:pt>
                <c:pt idx="550">
                  <c:v>10/31/2017</c:v>
                </c:pt>
                <c:pt idx="551">
                  <c:v>11/7/2017</c:v>
                </c:pt>
                <c:pt idx="552">
                  <c:v>11/14/2017</c:v>
                </c:pt>
                <c:pt idx="553">
                  <c:v>11/21/2017</c:v>
                </c:pt>
                <c:pt idx="554">
                  <c:v>11/28/2017</c:v>
                </c:pt>
                <c:pt idx="555">
                  <c:v>05-dic-17</c:v>
                </c:pt>
                <c:pt idx="556">
                  <c:v>12-dic-17</c:v>
                </c:pt>
                <c:pt idx="557">
                  <c:v>19-dic-17</c:v>
                </c:pt>
                <c:pt idx="558">
                  <c:v>26-dic-17</c:v>
                </c:pt>
                <c:pt idx="559">
                  <c:v>09-ene-18</c:v>
                </c:pt>
                <c:pt idx="560">
                  <c:v>16-ene-18</c:v>
                </c:pt>
                <c:pt idx="561">
                  <c:v>23-ene-18</c:v>
                </c:pt>
                <c:pt idx="562">
                  <c:v>30-ene-18</c:v>
                </c:pt>
                <c:pt idx="563">
                  <c:v>6-Feb-18</c:v>
                </c:pt>
                <c:pt idx="564">
                  <c:v>13-Feb-18</c:v>
                </c:pt>
                <c:pt idx="565">
                  <c:v>20-Feb-18</c:v>
                </c:pt>
                <c:pt idx="566">
                  <c:v>27-Feb-18</c:v>
                </c:pt>
                <c:pt idx="567">
                  <c:v>6-Mar-18</c:v>
                </c:pt>
                <c:pt idx="568">
                  <c:v>13-Mar-18</c:v>
                </c:pt>
                <c:pt idx="569">
                  <c:v>20-Mar-18</c:v>
                </c:pt>
                <c:pt idx="570">
                  <c:v>27-Mar-18</c:v>
                </c:pt>
                <c:pt idx="571">
                  <c:v>03-abr-18</c:v>
                </c:pt>
                <c:pt idx="572">
                  <c:v>10-abr-18</c:v>
                </c:pt>
                <c:pt idx="573">
                  <c:v>17-abr-18</c:v>
                </c:pt>
                <c:pt idx="574">
                  <c:v>24-abr-18</c:v>
                </c:pt>
                <c:pt idx="575">
                  <c:v>1-May-18</c:v>
                </c:pt>
                <c:pt idx="576">
                  <c:v>8-May-18</c:v>
                </c:pt>
                <c:pt idx="577">
                  <c:v>15-May-18</c:v>
                </c:pt>
                <c:pt idx="578">
                  <c:v>22-May-18</c:v>
                </c:pt>
                <c:pt idx="579">
                  <c:v>29-May-18</c:v>
                </c:pt>
                <c:pt idx="580">
                  <c:v>5-Jun-18</c:v>
                </c:pt>
                <c:pt idx="581">
                  <c:v>12-Jun-18</c:v>
                </c:pt>
                <c:pt idx="582">
                  <c:v>19-Jun-18</c:v>
                </c:pt>
                <c:pt idx="583">
                  <c:v>26-Jun-18</c:v>
                </c:pt>
                <c:pt idx="584">
                  <c:v>3-Jul-18</c:v>
                </c:pt>
                <c:pt idx="585">
                  <c:v>10-Jul-18</c:v>
                </c:pt>
                <c:pt idx="586">
                  <c:v>17-Jul-18</c:v>
                </c:pt>
                <c:pt idx="587">
                  <c:v>24-Jul-18</c:v>
                </c:pt>
                <c:pt idx="588">
                  <c:v>31-Jul-18</c:v>
                </c:pt>
                <c:pt idx="589">
                  <c:v>07-ago-18</c:v>
                </c:pt>
                <c:pt idx="590">
                  <c:v>14-ago-18</c:v>
                </c:pt>
                <c:pt idx="591">
                  <c:v>21-ago-18</c:v>
                </c:pt>
                <c:pt idx="592">
                  <c:v>28-ago-18</c:v>
                </c:pt>
              </c:strCache>
            </c:strRef>
          </c:cat>
          <c:val>
            <c:numRef>
              <c:f>precios_internacionales!$J$82:$J$674</c:f>
              <c:numCache>
                <c:formatCode>0.00</c:formatCode>
                <c:ptCount val="593"/>
                <c:pt idx="0">
                  <c:v>1.4739999999999998</c:v>
                </c:pt>
                <c:pt idx="1">
                  <c:v>1.458</c:v>
                </c:pt>
                <c:pt idx="2">
                  <c:v>1.446</c:v>
                </c:pt>
                <c:pt idx="3">
                  <c:v>1.4310000000000003</c:v>
                </c:pt>
                <c:pt idx="4">
                  <c:v>1.4220000000000002</c:v>
                </c:pt>
                <c:pt idx="5">
                  <c:v>1.4090000000000003</c:v>
                </c:pt>
                <c:pt idx="6">
                  <c:v>1.4019999999999999</c:v>
                </c:pt>
                <c:pt idx="7">
                  <c:v>1.4119999999999999</c:v>
                </c:pt>
                <c:pt idx="8">
                  <c:v>1.4390000000000001</c:v>
                </c:pt>
                <c:pt idx="9">
                  <c:v>1.466</c:v>
                </c:pt>
                <c:pt idx="10">
                  <c:v>1.4950000000000001</c:v>
                </c:pt>
                <c:pt idx="11">
                  <c:v>1.528</c:v>
                </c:pt>
                <c:pt idx="12">
                  <c:v>1.5579999999999998</c:v>
                </c:pt>
                <c:pt idx="13">
                  <c:v>1.59</c:v>
                </c:pt>
                <c:pt idx="14">
                  <c:v>1.6190000000000002</c:v>
                </c:pt>
                <c:pt idx="15">
                  <c:v>1.653</c:v>
                </c:pt>
                <c:pt idx="16">
                  <c:v>1.6870000000000001</c:v>
                </c:pt>
                <c:pt idx="17">
                  <c:v>1.716</c:v>
                </c:pt>
                <c:pt idx="18">
                  <c:v>1.7370000000000001</c:v>
                </c:pt>
                <c:pt idx="19">
                  <c:v>1.752</c:v>
                </c:pt>
                <c:pt idx="20">
                  <c:v>1.7589999999999997</c:v>
                </c:pt>
                <c:pt idx="21">
                  <c:v>1.762</c:v>
                </c:pt>
                <c:pt idx="22">
                  <c:v>1.7549999999999997</c:v>
                </c:pt>
                <c:pt idx="23">
                  <c:v>1.7439999999999998</c:v>
                </c:pt>
                <c:pt idx="24">
                  <c:v>1.7190000000000001</c:v>
                </c:pt>
                <c:pt idx="25">
                  <c:v>1.7050000000000001</c:v>
                </c:pt>
                <c:pt idx="26">
                  <c:v>1.6770000000000003</c:v>
                </c:pt>
                <c:pt idx="27">
                  <c:v>1.65</c:v>
                </c:pt>
                <c:pt idx="28">
                  <c:v>1.6219999999999999</c:v>
                </c:pt>
                <c:pt idx="29">
                  <c:v>1.609</c:v>
                </c:pt>
                <c:pt idx="30">
                  <c:v>1.6009999999999998</c:v>
                </c:pt>
                <c:pt idx="31">
                  <c:v>1.5990000000000002</c:v>
                </c:pt>
                <c:pt idx="32">
                  <c:v>1.6060000000000003</c:v>
                </c:pt>
                <c:pt idx="33">
                  <c:v>1.613</c:v>
                </c:pt>
                <c:pt idx="34">
                  <c:v>1.6309999999999998</c:v>
                </c:pt>
                <c:pt idx="35">
                  <c:v>1.637</c:v>
                </c:pt>
                <c:pt idx="36">
                  <c:v>1.6529999999999998</c:v>
                </c:pt>
                <c:pt idx="37">
                  <c:v>1.6689999999999998</c:v>
                </c:pt>
                <c:pt idx="38">
                  <c:v>1.6859999999999999</c:v>
                </c:pt>
                <c:pt idx="39">
                  <c:v>1.6959999999999997</c:v>
                </c:pt>
                <c:pt idx="40">
                  <c:v>1.7010000000000001</c:v>
                </c:pt>
                <c:pt idx="41">
                  <c:v>1.7050000000000001</c:v>
                </c:pt>
                <c:pt idx="42">
                  <c:v>1.7079999999999997</c:v>
                </c:pt>
                <c:pt idx="43">
                  <c:v>1.716</c:v>
                </c:pt>
                <c:pt idx="44">
                  <c:v>1.73</c:v>
                </c:pt>
                <c:pt idx="45">
                  <c:v>1.7410000000000001</c:v>
                </c:pt>
                <c:pt idx="46">
                  <c:v>1.7550000000000003</c:v>
                </c:pt>
                <c:pt idx="47">
                  <c:v>1.764</c:v>
                </c:pt>
                <c:pt idx="48">
                  <c:v>1.7789999999999999</c:v>
                </c:pt>
                <c:pt idx="49">
                  <c:v>1.7959999999999998</c:v>
                </c:pt>
                <c:pt idx="50">
                  <c:v>1.827</c:v>
                </c:pt>
                <c:pt idx="51">
                  <c:v>1.8630000000000002</c:v>
                </c:pt>
                <c:pt idx="52">
                  <c:v>1.8980000000000001</c:v>
                </c:pt>
                <c:pt idx="53">
                  <c:v>1.9329999999999998</c:v>
                </c:pt>
                <c:pt idx="54">
                  <c:v>1.9650000000000003</c:v>
                </c:pt>
                <c:pt idx="55">
                  <c:v>1.9989999999999999</c:v>
                </c:pt>
                <c:pt idx="56">
                  <c:v>2.0230000000000001</c:v>
                </c:pt>
                <c:pt idx="57">
                  <c:v>2.0389999999999997</c:v>
                </c:pt>
                <c:pt idx="58">
                  <c:v>2.0509999999999997</c:v>
                </c:pt>
                <c:pt idx="59">
                  <c:v>2.0649999999999999</c:v>
                </c:pt>
                <c:pt idx="60">
                  <c:v>2.0670000000000002</c:v>
                </c:pt>
                <c:pt idx="61">
                  <c:v>2.0619999999999998</c:v>
                </c:pt>
                <c:pt idx="62">
                  <c:v>2.0589999999999997</c:v>
                </c:pt>
                <c:pt idx="63">
                  <c:v>2.0619999999999998</c:v>
                </c:pt>
                <c:pt idx="64">
                  <c:v>2.0709999999999997</c:v>
                </c:pt>
                <c:pt idx="65">
                  <c:v>2.0779999999999998</c:v>
                </c:pt>
                <c:pt idx="66">
                  <c:v>2.0960000000000001</c:v>
                </c:pt>
                <c:pt idx="67">
                  <c:v>2.1350000000000002</c:v>
                </c:pt>
                <c:pt idx="68">
                  <c:v>2.181</c:v>
                </c:pt>
                <c:pt idx="69">
                  <c:v>2.2290000000000001</c:v>
                </c:pt>
                <c:pt idx="70">
                  <c:v>2.2829999999999999</c:v>
                </c:pt>
                <c:pt idx="71">
                  <c:v>2.3420000000000001</c:v>
                </c:pt>
                <c:pt idx="72">
                  <c:v>2.4120000000000004</c:v>
                </c:pt>
                <c:pt idx="73">
                  <c:v>2.4689999999999999</c:v>
                </c:pt>
                <c:pt idx="74">
                  <c:v>2.5010000000000003</c:v>
                </c:pt>
                <c:pt idx="75">
                  <c:v>2.5480000000000005</c:v>
                </c:pt>
                <c:pt idx="76">
                  <c:v>2.5859999999999994</c:v>
                </c:pt>
                <c:pt idx="77">
                  <c:v>2.6070000000000002</c:v>
                </c:pt>
                <c:pt idx="78">
                  <c:v>2.6209999999999996</c:v>
                </c:pt>
                <c:pt idx="79">
                  <c:v>2.637</c:v>
                </c:pt>
                <c:pt idx="80">
                  <c:v>2.6549999999999998</c:v>
                </c:pt>
                <c:pt idx="81">
                  <c:v>2.6740000000000004</c:v>
                </c:pt>
                <c:pt idx="82">
                  <c:v>2.6830000000000007</c:v>
                </c:pt>
                <c:pt idx="83">
                  <c:v>2.6959999999999997</c:v>
                </c:pt>
                <c:pt idx="84">
                  <c:v>2.726</c:v>
                </c:pt>
                <c:pt idx="85">
                  <c:v>2.7390000000000003</c:v>
                </c:pt>
                <c:pt idx="86">
                  <c:v>2.7650000000000001</c:v>
                </c:pt>
                <c:pt idx="87">
                  <c:v>2.7949999999999999</c:v>
                </c:pt>
                <c:pt idx="88">
                  <c:v>2.8330000000000002</c:v>
                </c:pt>
                <c:pt idx="89">
                  <c:v>2.8540000000000001</c:v>
                </c:pt>
                <c:pt idx="90">
                  <c:v>2.8779999999999997</c:v>
                </c:pt>
                <c:pt idx="91">
                  <c:v>2.899</c:v>
                </c:pt>
                <c:pt idx="92">
                  <c:v>2.9249999999999998</c:v>
                </c:pt>
                <c:pt idx="93">
                  <c:v>2.952</c:v>
                </c:pt>
                <c:pt idx="94">
                  <c:v>3.0010000000000003</c:v>
                </c:pt>
                <c:pt idx="95">
                  <c:v>3.0609999999999999</c:v>
                </c:pt>
                <c:pt idx="96">
                  <c:v>3.1279999999999997</c:v>
                </c:pt>
                <c:pt idx="97">
                  <c:v>3.2009999999999996</c:v>
                </c:pt>
                <c:pt idx="98">
                  <c:v>3.2589999999999995</c:v>
                </c:pt>
                <c:pt idx="99">
                  <c:v>3.3280000000000003</c:v>
                </c:pt>
                <c:pt idx="100">
                  <c:v>3.3890000000000002</c:v>
                </c:pt>
                <c:pt idx="101">
                  <c:v>3.4420000000000002</c:v>
                </c:pt>
                <c:pt idx="102">
                  <c:v>3.4940000000000007</c:v>
                </c:pt>
                <c:pt idx="103">
                  <c:v>3.5429999999999993</c:v>
                </c:pt>
                <c:pt idx="104">
                  <c:v>3.556</c:v>
                </c:pt>
                <c:pt idx="105">
                  <c:v>3.5590000000000002</c:v>
                </c:pt>
                <c:pt idx="106">
                  <c:v>3.5469999999999997</c:v>
                </c:pt>
                <c:pt idx="107">
                  <c:v>3.5219999999999998</c:v>
                </c:pt>
                <c:pt idx="108">
                  <c:v>3.4799999999999995</c:v>
                </c:pt>
                <c:pt idx="109">
                  <c:v>3.4200000000000004</c:v>
                </c:pt>
                <c:pt idx="110">
                  <c:v>3.3540000000000005</c:v>
                </c:pt>
                <c:pt idx="111">
                  <c:v>3.2530000000000001</c:v>
                </c:pt>
                <c:pt idx="112">
                  <c:v>3.1689999999999996</c:v>
                </c:pt>
                <c:pt idx="113">
                  <c:v>3.0720000000000001</c:v>
                </c:pt>
                <c:pt idx="114">
                  <c:v>2.9859999999999998</c:v>
                </c:pt>
                <c:pt idx="115">
                  <c:v>2.9</c:v>
                </c:pt>
                <c:pt idx="116">
                  <c:v>2.8049999999999997</c:v>
                </c:pt>
                <c:pt idx="117">
                  <c:v>2.71</c:v>
                </c:pt>
                <c:pt idx="118">
                  <c:v>2.6350000000000007</c:v>
                </c:pt>
                <c:pt idx="119">
                  <c:v>2.5650000000000004</c:v>
                </c:pt>
                <c:pt idx="120">
                  <c:v>2.484</c:v>
                </c:pt>
                <c:pt idx="121">
                  <c:v>2.4420000000000002</c:v>
                </c:pt>
                <c:pt idx="122">
                  <c:v>2.3739999999999997</c:v>
                </c:pt>
                <c:pt idx="123">
                  <c:v>2.3319999999999999</c:v>
                </c:pt>
                <c:pt idx="124">
                  <c:v>2.298</c:v>
                </c:pt>
                <c:pt idx="125">
                  <c:v>2.266</c:v>
                </c:pt>
                <c:pt idx="126">
                  <c:v>2.2459999999999996</c:v>
                </c:pt>
                <c:pt idx="127">
                  <c:v>2.2239999999999998</c:v>
                </c:pt>
                <c:pt idx="128">
                  <c:v>2.194</c:v>
                </c:pt>
                <c:pt idx="129">
                  <c:v>2.1689999999999996</c:v>
                </c:pt>
                <c:pt idx="130">
                  <c:v>2.165</c:v>
                </c:pt>
                <c:pt idx="131">
                  <c:v>2.1640000000000001</c:v>
                </c:pt>
                <c:pt idx="132">
                  <c:v>2.169</c:v>
                </c:pt>
                <c:pt idx="133">
                  <c:v>2.1589999999999998</c:v>
                </c:pt>
                <c:pt idx="134">
                  <c:v>2.157</c:v>
                </c:pt>
                <c:pt idx="135">
                  <c:v>2.1619999999999999</c:v>
                </c:pt>
                <c:pt idx="136">
                  <c:v>2.1610000000000005</c:v>
                </c:pt>
                <c:pt idx="137">
                  <c:v>2.1710000000000003</c:v>
                </c:pt>
                <c:pt idx="138">
                  <c:v>2.1920000000000002</c:v>
                </c:pt>
                <c:pt idx="139">
                  <c:v>2.2229999999999999</c:v>
                </c:pt>
                <c:pt idx="140">
                  <c:v>2.2549999999999999</c:v>
                </c:pt>
                <c:pt idx="141">
                  <c:v>2.2980000000000005</c:v>
                </c:pt>
                <c:pt idx="142">
                  <c:v>2.35</c:v>
                </c:pt>
                <c:pt idx="143">
                  <c:v>2.3980000000000001</c:v>
                </c:pt>
                <c:pt idx="144">
                  <c:v>2.431</c:v>
                </c:pt>
                <c:pt idx="145">
                  <c:v>2.456</c:v>
                </c:pt>
                <c:pt idx="146">
                  <c:v>2.504</c:v>
                </c:pt>
                <c:pt idx="147">
                  <c:v>2.5490000000000004</c:v>
                </c:pt>
                <c:pt idx="148">
                  <c:v>2.5910000000000002</c:v>
                </c:pt>
                <c:pt idx="149">
                  <c:v>2.6430000000000002</c:v>
                </c:pt>
                <c:pt idx="150">
                  <c:v>2.6880000000000002</c:v>
                </c:pt>
                <c:pt idx="151">
                  <c:v>2.7270000000000003</c:v>
                </c:pt>
                <c:pt idx="152">
                  <c:v>2.7429999999999999</c:v>
                </c:pt>
                <c:pt idx="153">
                  <c:v>2.7620000000000005</c:v>
                </c:pt>
                <c:pt idx="154">
                  <c:v>2.7880000000000003</c:v>
                </c:pt>
                <c:pt idx="155">
                  <c:v>2.8140000000000005</c:v>
                </c:pt>
                <c:pt idx="156">
                  <c:v>2.819</c:v>
                </c:pt>
                <c:pt idx="157">
                  <c:v>2.8299999999999996</c:v>
                </c:pt>
                <c:pt idx="158">
                  <c:v>2.8499999999999996</c:v>
                </c:pt>
                <c:pt idx="159">
                  <c:v>2.871</c:v>
                </c:pt>
                <c:pt idx="160">
                  <c:v>2.8970000000000002</c:v>
                </c:pt>
                <c:pt idx="161">
                  <c:v>2.9060000000000001</c:v>
                </c:pt>
                <c:pt idx="162">
                  <c:v>2.9230000000000005</c:v>
                </c:pt>
                <c:pt idx="163">
                  <c:v>2.9350000000000001</c:v>
                </c:pt>
                <c:pt idx="164">
                  <c:v>2.95</c:v>
                </c:pt>
                <c:pt idx="165">
                  <c:v>2.96</c:v>
                </c:pt>
                <c:pt idx="166">
                  <c:v>2.9669999999999996</c:v>
                </c:pt>
                <c:pt idx="167">
                  <c:v>2.9669999999999996</c:v>
                </c:pt>
                <c:pt idx="168">
                  <c:v>2.9509999999999996</c:v>
                </c:pt>
                <c:pt idx="169">
                  <c:v>2.9239999999999999</c:v>
                </c:pt>
                <c:pt idx="170">
                  <c:v>2.891</c:v>
                </c:pt>
                <c:pt idx="171">
                  <c:v>2.8690000000000002</c:v>
                </c:pt>
                <c:pt idx="172">
                  <c:v>2.843</c:v>
                </c:pt>
                <c:pt idx="173">
                  <c:v>2.83</c:v>
                </c:pt>
                <c:pt idx="174">
                  <c:v>2.8049999999999997</c:v>
                </c:pt>
                <c:pt idx="175">
                  <c:v>2.7849999999999997</c:v>
                </c:pt>
                <c:pt idx="176">
                  <c:v>2.7709999999999999</c:v>
                </c:pt>
                <c:pt idx="177">
                  <c:v>2.7690000000000001</c:v>
                </c:pt>
                <c:pt idx="178">
                  <c:v>2.774</c:v>
                </c:pt>
                <c:pt idx="179">
                  <c:v>2.7800000000000002</c:v>
                </c:pt>
                <c:pt idx="180">
                  <c:v>2.7920000000000003</c:v>
                </c:pt>
                <c:pt idx="181">
                  <c:v>2.8059999999999996</c:v>
                </c:pt>
                <c:pt idx="182">
                  <c:v>2.84</c:v>
                </c:pt>
                <c:pt idx="183">
                  <c:v>2.8690000000000002</c:v>
                </c:pt>
                <c:pt idx="184">
                  <c:v>2.9049999999999998</c:v>
                </c:pt>
                <c:pt idx="185">
                  <c:v>2.9430000000000005</c:v>
                </c:pt>
                <c:pt idx="186">
                  <c:v>2.9719999999999995</c:v>
                </c:pt>
                <c:pt idx="187">
                  <c:v>2.9829999999999997</c:v>
                </c:pt>
                <c:pt idx="188">
                  <c:v>2.9850000000000003</c:v>
                </c:pt>
                <c:pt idx="189">
                  <c:v>2.9810000000000003</c:v>
                </c:pt>
                <c:pt idx="190">
                  <c:v>2.9830000000000001</c:v>
                </c:pt>
                <c:pt idx="191">
                  <c:v>2.9770000000000003</c:v>
                </c:pt>
                <c:pt idx="192">
                  <c:v>2.97</c:v>
                </c:pt>
                <c:pt idx="193">
                  <c:v>2.9729999999999999</c:v>
                </c:pt>
                <c:pt idx="194">
                  <c:v>2.9670000000000001</c:v>
                </c:pt>
                <c:pt idx="195">
                  <c:v>2.972</c:v>
                </c:pt>
                <c:pt idx="196">
                  <c:v>2.984</c:v>
                </c:pt>
                <c:pt idx="197">
                  <c:v>2.9969999999999999</c:v>
                </c:pt>
                <c:pt idx="198">
                  <c:v>3.004</c:v>
                </c:pt>
                <c:pt idx="199">
                  <c:v>3.0409999999999999</c:v>
                </c:pt>
                <c:pt idx="200">
                  <c:v>3.069</c:v>
                </c:pt>
                <c:pt idx="201">
                  <c:v>3.1089999999999995</c:v>
                </c:pt>
                <c:pt idx="202">
                  <c:v>3.1449999999999996</c:v>
                </c:pt>
                <c:pt idx="203">
                  <c:v>3.1819999999999999</c:v>
                </c:pt>
                <c:pt idx="204">
                  <c:v>3.2329999999999997</c:v>
                </c:pt>
                <c:pt idx="205">
                  <c:v>3.278</c:v>
                </c:pt>
                <c:pt idx="206">
                  <c:v>3.3200000000000003</c:v>
                </c:pt>
                <c:pt idx="207">
                  <c:v>3.3730000000000002</c:v>
                </c:pt>
                <c:pt idx="208">
                  <c:v>3.4470000000000001</c:v>
                </c:pt>
                <c:pt idx="209">
                  <c:v>3.5009999999999999</c:v>
                </c:pt>
                <c:pt idx="210">
                  <c:v>3.5539999999999998</c:v>
                </c:pt>
                <c:pt idx="211">
                  <c:v>3.6289999999999991</c:v>
                </c:pt>
                <c:pt idx="212">
                  <c:v>3.7220000000000004</c:v>
                </c:pt>
                <c:pt idx="213">
                  <c:v>3.8150000000000004</c:v>
                </c:pt>
                <c:pt idx="214">
                  <c:v>3.9009999999999998</c:v>
                </c:pt>
                <c:pt idx="215">
                  <c:v>3.9579999999999997</c:v>
                </c:pt>
                <c:pt idx="216">
                  <c:v>4.0090000000000003</c:v>
                </c:pt>
                <c:pt idx="217">
                  <c:v>4.0550000000000006</c:v>
                </c:pt>
                <c:pt idx="218">
                  <c:v>4.0860000000000003</c:v>
                </c:pt>
                <c:pt idx="219">
                  <c:v>4.1159999999999997</c:v>
                </c:pt>
                <c:pt idx="220">
                  <c:v>4.1429999999999989</c:v>
                </c:pt>
                <c:pt idx="221">
                  <c:v>4.1399999999999997</c:v>
                </c:pt>
                <c:pt idx="222">
                  <c:v>4.1159999999999997</c:v>
                </c:pt>
                <c:pt idx="223">
                  <c:v>4.08</c:v>
                </c:pt>
                <c:pt idx="224">
                  <c:v>4.048</c:v>
                </c:pt>
                <c:pt idx="225">
                  <c:v>4.0419999999999998</c:v>
                </c:pt>
                <c:pt idx="226">
                  <c:v>4.0490000000000013</c:v>
                </c:pt>
                <c:pt idx="227">
                  <c:v>4.0630000000000006</c:v>
                </c:pt>
                <c:pt idx="228">
                  <c:v>4.0839999999999996</c:v>
                </c:pt>
                <c:pt idx="229">
                  <c:v>4.0989999999999993</c:v>
                </c:pt>
                <c:pt idx="230">
                  <c:v>4.1139999999999999</c:v>
                </c:pt>
                <c:pt idx="231">
                  <c:v>4.1420000000000003</c:v>
                </c:pt>
                <c:pt idx="232">
                  <c:v>4.1660000000000004</c:v>
                </c:pt>
                <c:pt idx="233">
                  <c:v>4.1940000000000008</c:v>
                </c:pt>
                <c:pt idx="234">
                  <c:v>4.2230000000000008</c:v>
                </c:pt>
                <c:pt idx="235">
                  <c:v>4.2269999999999994</c:v>
                </c:pt>
                <c:pt idx="236">
                  <c:v>4.2169999999999996</c:v>
                </c:pt>
                <c:pt idx="237">
                  <c:v>4.1979999999999986</c:v>
                </c:pt>
                <c:pt idx="238">
                  <c:v>4.1909999999999998</c:v>
                </c:pt>
                <c:pt idx="239">
                  <c:v>4.1829999999999998</c:v>
                </c:pt>
                <c:pt idx="240">
                  <c:v>4.1749999999999998</c:v>
                </c:pt>
                <c:pt idx="241">
                  <c:v>4.1510000000000007</c:v>
                </c:pt>
                <c:pt idx="242">
                  <c:v>4.1269999999999998</c:v>
                </c:pt>
                <c:pt idx="243">
                  <c:v>4.1049999999999995</c:v>
                </c:pt>
                <c:pt idx="244">
                  <c:v>4.08</c:v>
                </c:pt>
                <c:pt idx="245">
                  <c:v>4.0849999999999991</c:v>
                </c:pt>
                <c:pt idx="246">
                  <c:v>4.1159999999999997</c:v>
                </c:pt>
                <c:pt idx="247">
                  <c:v>4.1480000000000006</c:v>
                </c:pt>
                <c:pt idx="248">
                  <c:v>4.1550000000000002</c:v>
                </c:pt>
                <c:pt idx="249">
                  <c:v>4.1669999999999998</c:v>
                </c:pt>
                <c:pt idx="250">
                  <c:v>4.1739999999999995</c:v>
                </c:pt>
                <c:pt idx="251">
                  <c:v>4.1909999999999998</c:v>
                </c:pt>
                <c:pt idx="252">
                  <c:v>4.1869999999999994</c:v>
                </c:pt>
                <c:pt idx="253">
                  <c:v>4.165</c:v>
                </c:pt>
                <c:pt idx="254">
                  <c:v>4.1189999999999998</c:v>
                </c:pt>
                <c:pt idx="255">
                  <c:v>4.0599999999999996</c:v>
                </c:pt>
                <c:pt idx="256">
                  <c:v>3.9710000000000001</c:v>
                </c:pt>
                <c:pt idx="257">
                  <c:v>3.9120000000000004</c:v>
                </c:pt>
                <c:pt idx="258">
                  <c:v>3.8689999999999998</c:v>
                </c:pt>
                <c:pt idx="259">
                  <c:v>3.8239999999999994</c:v>
                </c:pt>
                <c:pt idx="260">
                  <c:v>3.7960000000000003</c:v>
                </c:pt>
                <c:pt idx="261">
                  <c:v>3.7729999999999997</c:v>
                </c:pt>
                <c:pt idx="262">
                  <c:v>3.7699999999999996</c:v>
                </c:pt>
                <c:pt idx="263">
                  <c:v>3.782</c:v>
                </c:pt>
                <c:pt idx="264">
                  <c:v>3.7990000000000004</c:v>
                </c:pt>
                <c:pt idx="265">
                  <c:v>3.8220000000000001</c:v>
                </c:pt>
                <c:pt idx="266">
                  <c:v>3.839</c:v>
                </c:pt>
                <c:pt idx="267">
                  <c:v>3.8230000000000004</c:v>
                </c:pt>
                <c:pt idx="268">
                  <c:v>3.8220000000000005</c:v>
                </c:pt>
                <c:pt idx="269">
                  <c:v>3.8199999999999994</c:v>
                </c:pt>
                <c:pt idx="270">
                  <c:v>3.8170000000000002</c:v>
                </c:pt>
                <c:pt idx="271">
                  <c:v>3.8050000000000006</c:v>
                </c:pt>
                <c:pt idx="272">
                  <c:v>3.79</c:v>
                </c:pt>
                <c:pt idx="273">
                  <c:v>3.7720000000000007</c:v>
                </c:pt>
                <c:pt idx="274">
                  <c:v>3.7750000000000008</c:v>
                </c:pt>
                <c:pt idx="275">
                  <c:v>3.7600000000000002</c:v>
                </c:pt>
                <c:pt idx="276">
                  <c:v>3.754</c:v>
                </c:pt>
                <c:pt idx="277">
                  <c:v>3.7490000000000001</c:v>
                </c:pt>
                <c:pt idx="278">
                  <c:v>3.7290000000000001</c:v>
                </c:pt>
                <c:pt idx="279">
                  <c:v>3.7050000000000005</c:v>
                </c:pt>
                <c:pt idx="280">
                  <c:v>3.6800000000000006</c:v>
                </c:pt>
                <c:pt idx="281">
                  <c:v>3.6499999999999995</c:v>
                </c:pt>
                <c:pt idx="282">
                  <c:v>3.6120000000000005</c:v>
                </c:pt>
                <c:pt idx="283">
                  <c:v>3.5680000000000001</c:v>
                </c:pt>
                <c:pt idx="284">
                  <c:v>3.5030000000000001</c:v>
                </c:pt>
                <c:pt idx="285">
                  <c:v>3.4530000000000003</c:v>
                </c:pt>
                <c:pt idx="286">
                  <c:v>3.3959999999999999</c:v>
                </c:pt>
                <c:pt idx="287">
                  <c:v>3.3560000000000003</c:v>
                </c:pt>
                <c:pt idx="288">
                  <c:v>3.3109999999999999</c:v>
                </c:pt>
                <c:pt idx="289">
                  <c:v>3.2630000000000003</c:v>
                </c:pt>
                <c:pt idx="290">
                  <c:v>3.2109999999999999</c:v>
                </c:pt>
                <c:pt idx="291">
                  <c:v>3.1580000000000004</c:v>
                </c:pt>
                <c:pt idx="292">
                  <c:v>3.1239999999999997</c:v>
                </c:pt>
                <c:pt idx="293">
                  <c:v>3.0950000000000002</c:v>
                </c:pt>
                <c:pt idx="294">
                  <c:v>3.0819999999999999</c:v>
                </c:pt>
                <c:pt idx="295">
                  <c:v>3.0659999999999998</c:v>
                </c:pt>
                <c:pt idx="296">
                  <c:v>3.0650000000000004</c:v>
                </c:pt>
                <c:pt idx="297">
                  <c:v>3.0520000000000005</c:v>
                </c:pt>
                <c:pt idx="298">
                  <c:v>3.0439999999999996</c:v>
                </c:pt>
                <c:pt idx="299">
                  <c:v>3.0419999999999998</c:v>
                </c:pt>
                <c:pt idx="300">
                  <c:v>3.0409999999999999</c:v>
                </c:pt>
                <c:pt idx="301">
                  <c:v>3.0539999999999994</c:v>
                </c:pt>
                <c:pt idx="302">
                  <c:v>3.0679999999999996</c:v>
                </c:pt>
                <c:pt idx="303">
                  <c:v>3.085</c:v>
                </c:pt>
                <c:pt idx="304">
                  <c:v>3.1019999999999994</c:v>
                </c:pt>
                <c:pt idx="305">
                  <c:v>3.1240000000000001</c:v>
                </c:pt>
                <c:pt idx="306">
                  <c:v>3.1430000000000002</c:v>
                </c:pt>
                <c:pt idx="307">
                  <c:v>3.1610000000000005</c:v>
                </c:pt>
                <c:pt idx="308">
                  <c:v>3.181</c:v>
                </c:pt>
                <c:pt idx="309">
                  <c:v>3.2020000000000004</c:v>
                </c:pt>
                <c:pt idx="310">
                  <c:v>3.2190000000000003</c:v>
                </c:pt>
                <c:pt idx="311">
                  <c:v>3.2260000000000004</c:v>
                </c:pt>
                <c:pt idx="312">
                  <c:v>3.2210000000000001</c:v>
                </c:pt>
                <c:pt idx="313">
                  <c:v>3.2129999999999996</c:v>
                </c:pt>
                <c:pt idx="314">
                  <c:v>3.1989999999999994</c:v>
                </c:pt>
                <c:pt idx="315">
                  <c:v>3.1850000000000001</c:v>
                </c:pt>
                <c:pt idx="316">
                  <c:v>3.1710000000000003</c:v>
                </c:pt>
                <c:pt idx="317">
                  <c:v>3.1710000000000007</c:v>
                </c:pt>
                <c:pt idx="318">
                  <c:v>3.1790000000000007</c:v>
                </c:pt>
                <c:pt idx="319">
                  <c:v>3.1860000000000004</c:v>
                </c:pt>
                <c:pt idx="320">
                  <c:v>3.1970000000000001</c:v>
                </c:pt>
                <c:pt idx="321">
                  <c:v>3.2120000000000006</c:v>
                </c:pt>
                <c:pt idx="322">
                  <c:v>3.2240000000000002</c:v>
                </c:pt>
                <c:pt idx="323">
                  <c:v>3.2410000000000005</c:v>
                </c:pt>
                <c:pt idx="324">
                  <c:v>3.2650000000000006</c:v>
                </c:pt>
                <c:pt idx="325">
                  <c:v>3.2870000000000004</c:v>
                </c:pt>
                <c:pt idx="326">
                  <c:v>3.31</c:v>
                </c:pt>
                <c:pt idx="327">
                  <c:v>3.3210000000000002</c:v>
                </c:pt>
                <c:pt idx="328">
                  <c:v>3.3300000000000005</c:v>
                </c:pt>
                <c:pt idx="329">
                  <c:v>3.3369999999999997</c:v>
                </c:pt>
                <c:pt idx="330">
                  <c:v>3.3359999999999999</c:v>
                </c:pt>
                <c:pt idx="331">
                  <c:v>3.335</c:v>
                </c:pt>
                <c:pt idx="332">
                  <c:v>3.3369999999999997</c:v>
                </c:pt>
                <c:pt idx="333">
                  <c:v>3.3299999999999996</c:v>
                </c:pt>
                <c:pt idx="334">
                  <c:v>3.3199999999999994</c:v>
                </c:pt>
                <c:pt idx="335">
                  <c:v>3.306</c:v>
                </c:pt>
                <c:pt idx="336">
                  <c:v>3.2890000000000001</c:v>
                </c:pt>
                <c:pt idx="337">
                  <c:v>3.2739999999999996</c:v>
                </c:pt>
                <c:pt idx="338">
                  <c:v>3.2439999999999998</c:v>
                </c:pt>
                <c:pt idx="339">
                  <c:v>3.2099999999999995</c:v>
                </c:pt>
                <c:pt idx="340">
                  <c:v>3.1799999999999997</c:v>
                </c:pt>
                <c:pt idx="341">
                  <c:v>3.1499999999999995</c:v>
                </c:pt>
                <c:pt idx="342">
                  <c:v>3.1260000000000003</c:v>
                </c:pt>
                <c:pt idx="343">
                  <c:v>3.113</c:v>
                </c:pt>
                <c:pt idx="344">
                  <c:v>3.0940000000000003</c:v>
                </c:pt>
                <c:pt idx="345">
                  <c:v>3.0760000000000001</c:v>
                </c:pt>
                <c:pt idx="346">
                  <c:v>3.0620000000000003</c:v>
                </c:pt>
                <c:pt idx="347">
                  <c:v>3.0289999999999999</c:v>
                </c:pt>
                <c:pt idx="348">
                  <c:v>3.008</c:v>
                </c:pt>
                <c:pt idx="349">
                  <c:v>2.9990000000000001</c:v>
                </c:pt>
                <c:pt idx="350">
                  <c:v>3.0020000000000002</c:v>
                </c:pt>
                <c:pt idx="351">
                  <c:v>3.0100000000000002</c:v>
                </c:pt>
                <c:pt idx="352">
                  <c:v>3.0280000000000005</c:v>
                </c:pt>
                <c:pt idx="353">
                  <c:v>3.0420000000000007</c:v>
                </c:pt>
                <c:pt idx="354">
                  <c:v>3.0700000000000003</c:v>
                </c:pt>
                <c:pt idx="355">
                  <c:v>3.0860000000000003</c:v>
                </c:pt>
                <c:pt idx="356">
                  <c:v>3.1010000000000004</c:v>
                </c:pt>
                <c:pt idx="357">
                  <c:v>3.1390000000000002</c:v>
                </c:pt>
                <c:pt idx="358">
                  <c:v>3.173</c:v>
                </c:pt>
                <c:pt idx="359">
                  <c:v>3.1900000000000004</c:v>
                </c:pt>
                <c:pt idx="360">
                  <c:v>3.2109999999999999</c:v>
                </c:pt>
                <c:pt idx="361">
                  <c:v>3.2290000000000001</c:v>
                </c:pt>
                <c:pt idx="362">
                  <c:v>3.2290000000000001</c:v>
                </c:pt>
                <c:pt idx="363">
                  <c:v>3.2149999999999999</c:v>
                </c:pt>
                <c:pt idx="364">
                  <c:v>3.2020000000000004</c:v>
                </c:pt>
                <c:pt idx="365">
                  <c:v>3.21</c:v>
                </c:pt>
                <c:pt idx="366">
                  <c:v>3.2299999999999995</c:v>
                </c:pt>
                <c:pt idx="367">
                  <c:v>3.2520000000000002</c:v>
                </c:pt>
                <c:pt idx="368">
                  <c:v>3.2749999999999999</c:v>
                </c:pt>
                <c:pt idx="369">
                  <c:v>3.3080000000000007</c:v>
                </c:pt>
                <c:pt idx="370">
                  <c:v>3.3360000000000007</c:v>
                </c:pt>
                <c:pt idx="371">
                  <c:v>3.371</c:v>
                </c:pt>
                <c:pt idx="372">
                  <c:v>3.411</c:v>
                </c:pt>
                <c:pt idx="373">
                  <c:v>3.4750000000000001</c:v>
                </c:pt>
                <c:pt idx="374">
                  <c:v>3.5239999999999996</c:v>
                </c:pt>
                <c:pt idx="375">
                  <c:v>3.5680000000000001</c:v>
                </c:pt>
                <c:pt idx="376">
                  <c:v>3.6070000000000007</c:v>
                </c:pt>
                <c:pt idx="377">
                  <c:v>3.6369999999999996</c:v>
                </c:pt>
                <c:pt idx="378">
                  <c:v>3.6630000000000003</c:v>
                </c:pt>
                <c:pt idx="379">
                  <c:v>3.6769999999999996</c:v>
                </c:pt>
                <c:pt idx="380">
                  <c:v>3.6719999999999997</c:v>
                </c:pt>
                <c:pt idx="381">
                  <c:v>3.6719999999999997</c:v>
                </c:pt>
                <c:pt idx="382">
                  <c:v>3.6689999999999996</c:v>
                </c:pt>
                <c:pt idx="383">
                  <c:v>3.6619999999999999</c:v>
                </c:pt>
                <c:pt idx="384">
                  <c:v>3.661</c:v>
                </c:pt>
                <c:pt idx="385">
                  <c:v>3.66</c:v>
                </c:pt>
                <c:pt idx="386">
                  <c:v>3.6549999999999998</c:v>
                </c:pt>
                <c:pt idx="387">
                  <c:v>3.6509999999999998</c:v>
                </c:pt>
                <c:pt idx="388">
                  <c:v>3.6410000000000005</c:v>
                </c:pt>
                <c:pt idx="389">
                  <c:v>3.6350000000000002</c:v>
                </c:pt>
                <c:pt idx="390">
                  <c:v>3.6410000000000005</c:v>
                </c:pt>
                <c:pt idx="391">
                  <c:v>3.6429999999999993</c:v>
                </c:pt>
                <c:pt idx="392">
                  <c:v>3.649</c:v>
                </c:pt>
                <c:pt idx="393">
                  <c:v>3.6579999999999999</c:v>
                </c:pt>
                <c:pt idx="394">
                  <c:v>3.6680000000000001</c:v>
                </c:pt>
                <c:pt idx="395">
                  <c:v>3.6729999999999996</c:v>
                </c:pt>
                <c:pt idx="396">
                  <c:v>3.6670000000000007</c:v>
                </c:pt>
                <c:pt idx="397">
                  <c:v>3.653</c:v>
                </c:pt>
                <c:pt idx="398">
                  <c:v>3.657</c:v>
                </c:pt>
                <c:pt idx="399">
                  <c:v>3.6739999999999995</c:v>
                </c:pt>
                <c:pt idx="400">
                  <c:v>3.6680000000000001</c:v>
                </c:pt>
                <c:pt idx="401">
                  <c:v>3.6670000000000003</c:v>
                </c:pt>
                <c:pt idx="402">
                  <c:v>3.6660000000000004</c:v>
                </c:pt>
                <c:pt idx="403">
                  <c:v>3.6590000000000003</c:v>
                </c:pt>
                <c:pt idx="404">
                  <c:v>3.653</c:v>
                </c:pt>
                <c:pt idx="405">
                  <c:v>3.6620000000000004</c:v>
                </c:pt>
                <c:pt idx="406">
                  <c:v>3.6789999999999998</c:v>
                </c:pt>
                <c:pt idx="407">
                  <c:v>3.6990000000000003</c:v>
                </c:pt>
                <c:pt idx="408">
                  <c:v>3.6859999999999991</c:v>
                </c:pt>
                <c:pt idx="409">
                  <c:v>3.6749999999999994</c:v>
                </c:pt>
                <c:pt idx="410">
                  <c:v>3.6929999999999992</c:v>
                </c:pt>
                <c:pt idx="411">
                  <c:v>3.6979999999999991</c:v>
                </c:pt>
                <c:pt idx="412">
                  <c:v>3.6840000000000002</c:v>
                </c:pt>
                <c:pt idx="413">
                  <c:v>3.6510000000000007</c:v>
                </c:pt>
                <c:pt idx="414">
                  <c:v>3.6189999999999998</c:v>
                </c:pt>
                <c:pt idx="415">
                  <c:v>3.5779999999999994</c:v>
                </c:pt>
                <c:pt idx="416">
                  <c:v>3.53</c:v>
                </c:pt>
                <c:pt idx="417">
                  <c:v>3.4679999999999991</c:v>
                </c:pt>
                <c:pt idx="418">
                  <c:v>3.4180000000000001</c:v>
                </c:pt>
                <c:pt idx="419">
                  <c:v>3.3730000000000002</c:v>
                </c:pt>
                <c:pt idx="420">
                  <c:v>3.3139999999999992</c:v>
                </c:pt>
                <c:pt idx="421">
                  <c:v>3.2590000000000003</c:v>
                </c:pt>
                <c:pt idx="422">
                  <c:v>3.2320000000000002</c:v>
                </c:pt>
                <c:pt idx="423">
                  <c:v>3.2250000000000001</c:v>
                </c:pt>
                <c:pt idx="424">
                  <c:v>3.2270000000000003</c:v>
                </c:pt>
                <c:pt idx="425">
                  <c:v>3.2130000000000001</c:v>
                </c:pt>
                <c:pt idx="426">
                  <c:v>3.2109999999999999</c:v>
                </c:pt>
                <c:pt idx="427">
                  <c:v>3.226</c:v>
                </c:pt>
                <c:pt idx="428">
                  <c:v>3.2389999999999999</c:v>
                </c:pt>
                <c:pt idx="429">
                  <c:v>3.2409999999999997</c:v>
                </c:pt>
                <c:pt idx="430">
                  <c:v>3.2490000000000001</c:v>
                </c:pt>
                <c:pt idx="431">
                  <c:v>3.2490000000000001</c:v>
                </c:pt>
                <c:pt idx="432">
                  <c:v>3.2389999999999999</c:v>
                </c:pt>
                <c:pt idx="433">
                  <c:v>3.222</c:v>
                </c:pt>
                <c:pt idx="434">
                  <c:v>3.1850000000000001</c:v>
                </c:pt>
                <c:pt idx="435">
                  <c:v>3.1680000000000001</c:v>
                </c:pt>
                <c:pt idx="436">
                  <c:v>3.1429999999999998</c:v>
                </c:pt>
                <c:pt idx="437">
                  <c:v>3.0940000000000003</c:v>
                </c:pt>
                <c:pt idx="438">
                  <c:v>3.05</c:v>
                </c:pt>
                <c:pt idx="439">
                  <c:v>3.0070000000000001</c:v>
                </c:pt>
                <c:pt idx="440">
                  <c:v>2.9630000000000001</c:v>
                </c:pt>
                <c:pt idx="441">
                  <c:v>2.9079999999999995</c:v>
                </c:pt>
                <c:pt idx="442">
                  <c:v>2.8459999999999996</c:v>
                </c:pt>
                <c:pt idx="443">
                  <c:v>2.7800000000000002</c:v>
                </c:pt>
                <c:pt idx="444">
                  <c:v>2.7290000000000001</c:v>
                </c:pt>
                <c:pt idx="445">
                  <c:v>2.6579999999999999</c:v>
                </c:pt>
                <c:pt idx="446">
                  <c:v>2.5939999999999999</c:v>
                </c:pt>
                <c:pt idx="447">
                  <c:v>2.5669999999999993</c:v>
                </c:pt>
                <c:pt idx="448">
                  <c:v>2.5509999999999997</c:v>
                </c:pt>
                <c:pt idx="449">
                  <c:v>2.5299999999999998</c:v>
                </c:pt>
                <c:pt idx="450">
                  <c:v>2.5089999999999995</c:v>
                </c:pt>
                <c:pt idx="451">
                  <c:v>2.5089999999999999</c:v>
                </c:pt>
                <c:pt idx="452">
                  <c:v>2.5129999999999999</c:v>
                </c:pt>
                <c:pt idx="453">
                  <c:v>2.5239999999999996</c:v>
                </c:pt>
                <c:pt idx="454">
                  <c:v>2.5369999999999999</c:v>
                </c:pt>
                <c:pt idx="455">
                  <c:v>2.5519999999999996</c:v>
                </c:pt>
                <c:pt idx="456">
                  <c:v>2.5720000000000001</c:v>
                </c:pt>
                <c:pt idx="457">
                  <c:v>2.5740000000000003</c:v>
                </c:pt>
                <c:pt idx="458">
                  <c:v>2.5660000000000003</c:v>
                </c:pt>
                <c:pt idx="459">
                  <c:v>2.5680000000000001</c:v>
                </c:pt>
                <c:pt idx="460">
                  <c:v>2.5610000000000004</c:v>
                </c:pt>
                <c:pt idx="461">
                  <c:v>2.544</c:v>
                </c:pt>
                <c:pt idx="462">
                  <c:v>2.5310000000000001</c:v>
                </c:pt>
                <c:pt idx="463">
                  <c:v>2.524</c:v>
                </c:pt>
                <c:pt idx="464">
                  <c:v>2.5189999999999997</c:v>
                </c:pt>
                <c:pt idx="465">
                  <c:v>2.5179999999999998</c:v>
                </c:pt>
                <c:pt idx="466">
                  <c:v>2.5200000000000005</c:v>
                </c:pt>
                <c:pt idx="467">
                  <c:v>2.5310000000000001</c:v>
                </c:pt>
                <c:pt idx="468">
                  <c:v>2.56</c:v>
                </c:pt>
                <c:pt idx="469">
                  <c:v>2.5810000000000004</c:v>
                </c:pt>
                <c:pt idx="470">
                  <c:v>2.6220000000000003</c:v>
                </c:pt>
                <c:pt idx="471">
                  <c:v>2.66</c:v>
                </c:pt>
                <c:pt idx="472">
                  <c:v>2.6960000000000002</c:v>
                </c:pt>
                <c:pt idx="473">
                  <c:v>2.7380000000000004</c:v>
                </c:pt>
                <c:pt idx="474">
                  <c:v>2.7709999999999999</c:v>
                </c:pt>
                <c:pt idx="475">
                  <c:v>2.8130000000000002</c:v>
                </c:pt>
                <c:pt idx="476">
                  <c:v>2.8450000000000002</c:v>
                </c:pt>
                <c:pt idx="477">
                  <c:v>2.8760000000000003</c:v>
                </c:pt>
                <c:pt idx="478">
                  <c:v>2.8940000000000001</c:v>
                </c:pt>
                <c:pt idx="479">
                  <c:v>2.907</c:v>
                </c:pt>
                <c:pt idx="480">
                  <c:v>2.9059999999999997</c:v>
                </c:pt>
                <c:pt idx="481">
                  <c:v>2.9249999999999998</c:v>
                </c:pt>
                <c:pt idx="482">
                  <c:v>2.944</c:v>
                </c:pt>
                <c:pt idx="483">
                  <c:v>2.9580000000000006</c:v>
                </c:pt>
                <c:pt idx="484">
                  <c:v>2.9820000000000002</c:v>
                </c:pt>
                <c:pt idx="485">
                  <c:v>3.0060000000000007</c:v>
                </c:pt>
                <c:pt idx="486">
                  <c:v>3.0330000000000004</c:v>
                </c:pt>
                <c:pt idx="487">
                  <c:v>3.0590000000000002</c:v>
                </c:pt>
                <c:pt idx="488">
                  <c:v>3.0880000000000001</c:v>
                </c:pt>
                <c:pt idx="489">
                  <c:v>3.1190000000000002</c:v>
                </c:pt>
                <c:pt idx="490">
                  <c:v>3.161</c:v>
                </c:pt>
                <c:pt idx="491">
                  <c:v>3.1789999999999998</c:v>
                </c:pt>
                <c:pt idx="492">
                  <c:v>3.1920000000000002</c:v>
                </c:pt>
                <c:pt idx="493">
                  <c:v>3.1940000000000004</c:v>
                </c:pt>
                <c:pt idx="494">
                  <c:v>3.1910000000000003</c:v>
                </c:pt>
                <c:pt idx="495">
                  <c:v>3.1790000000000003</c:v>
                </c:pt>
                <c:pt idx="496">
                  <c:v>3.1729999999999996</c:v>
                </c:pt>
                <c:pt idx="497">
                  <c:v>3.1659999999999999</c:v>
                </c:pt>
                <c:pt idx="498">
                  <c:v>3.1629999999999998</c:v>
                </c:pt>
                <c:pt idx="499">
                  <c:v>3.165</c:v>
                </c:pt>
                <c:pt idx="500">
                  <c:v>3.16</c:v>
                </c:pt>
                <c:pt idx="501">
                  <c:v>3.1680000000000001</c:v>
                </c:pt>
                <c:pt idx="502">
                  <c:v>3.165</c:v>
                </c:pt>
                <c:pt idx="503">
                  <c:v>3.169</c:v>
                </c:pt>
                <c:pt idx="504">
                  <c:v>3.1469999999999998</c:v>
                </c:pt>
                <c:pt idx="505">
                  <c:v>3.1429999999999998</c:v>
                </c:pt>
                <c:pt idx="506">
                  <c:v>3.1280000000000001</c:v>
                </c:pt>
                <c:pt idx="507">
                  <c:v>3.1100000000000003</c:v>
                </c:pt>
                <c:pt idx="508">
                  <c:v>3.0949999999999998</c:v>
                </c:pt>
                <c:pt idx="509">
                  <c:v>3.0740000000000003</c:v>
                </c:pt>
                <c:pt idx="510">
                  <c:v>3.0669999999999997</c:v>
                </c:pt>
                <c:pt idx="511">
                  <c:v>3.0549999999999997</c:v>
                </c:pt>
                <c:pt idx="512">
                  <c:v>3.0619999999999994</c:v>
                </c:pt>
                <c:pt idx="513">
                  <c:v>3.0649999999999999</c:v>
                </c:pt>
                <c:pt idx="514">
                  <c:v>3.0900000000000003</c:v>
                </c:pt>
                <c:pt idx="515">
                  <c:v>3.1090000000000004</c:v>
                </c:pt>
                <c:pt idx="516">
                  <c:v>3.1280000000000001</c:v>
                </c:pt>
                <c:pt idx="517">
                  <c:v>3.1420000000000008</c:v>
                </c:pt>
                <c:pt idx="518">
                  <c:v>3.1560000000000001</c:v>
                </c:pt>
                <c:pt idx="519">
                  <c:v>3.165</c:v>
                </c:pt>
                <c:pt idx="520">
                  <c:v>3.15</c:v>
                </c:pt>
                <c:pt idx="521">
                  <c:v>3.1239999999999997</c:v>
                </c:pt>
                <c:pt idx="522">
                  <c:v>3.1029999999999993</c:v>
                </c:pt>
                <c:pt idx="523">
                  <c:v>3.0799999999999996</c:v>
                </c:pt>
                <c:pt idx="524">
                  <c:v>3.0590000000000002</c:v>
                </c:pt>
                <c:pt idx="525">
                  <c:v>3.0329999999999999</c:v>
                </c:pt>
                <c:pt idx="526">
                  <c:v>3.0190000000000001</c:v>
                </c:pt>
                <c:pt idx="527">
                  <c:v>2.9910000000000001</c:v>
                </c:pt>
                <c:pt idx="528">
                  <c:v>2.9490000000000003</c:v>
                </c:pt>
                <c:pt idx="529">
                  <c:v>2.9140000000000006</c:v>
                </c:pt>
                <c:pt idx="530">
                  <c:v>2.875</c:v>
                </c:pt>
                <c:pt idx="531">
                  <c:v>2.8449999999999998</c:v>
                </c:pt>
                <c:pt idx="532">
                  <c:v>2.81</c:v>
                </c:pt>
                <c:pt idx="533">
                  <c:v>2.7760000000000002</c:v>
                </c:pt>
                <c:pt idx="534">
                  <c:v>2.7389999999999999</c:v>
                </c:pt>
                <c:pt idx="535">
                  <c:v>2.71</c:v>
                </c:pt>
                <c:pt idx="536">
                  <c:v>2.6619999999999999</c:v>
                </c:pt>
                <c:pt idx="537">
                  <c:v>2.653</c:v>
                </c:pt>
                <c:pt idx="538">
                  <c:v>2.6520000000000001</c:v>
                </c:pt>
                <c:pt idx="539">
                  <c:v>2.66</c:v>
                </c:pt>
                <c:pt idx="540">
                  <c:v>2.6890000000000001</c:v>
                </c:pt>
                <c:pt idx="541">
                  <c:v>2.726</c:v>
                </c:pt>
                <c:pt idx="542">
                  <c:v>2.7720000000000002</c:v>
                </c:pt>
                <c:pt idx="543">
                  <c:v>2.8260000000000001</c:v>
                </c:pt>
                <c:pt idx="544">
                  <c:v>2.8730000000000002</c:v>
                </c:pt>
                <c:pt idx="545">
                  <c:v>2.91</c:v>
                </c:pt>
                <c:pt idx="546">
                  <c:v>2.9600000000000004</c:v>
                </c:pt>
                <c:pt idx="547">
                  <c:v>2.99</c:v>
                </c:pt>
                <c:pt idx="548">
                  <c:v>3.0140000000000002</c:v>
                </c:pt>
                <c:pt idx="549">
                  <c:v>3.0190000000000006</c:v>
                </c:pt>
                <c:pt idx="550">
                  <c:v>3.0100000000000002</c:v>
                </c:pt>
                <c:pt idx="551">
                  <c:v>2.9939999999999998</c:v>
                </c:pt>
                <c:pt idx="552">
                  <c:v>2.9670000000000001</c:v>
                </c:pt>
                <c:pt idx="553">
                  <c:v>2.9389999999999996</c:v>
                </c:pt>
                <c:pt idx="554">
                  <c:v>2.9289999999999998</c:v>
                </c:pt>
                <c:pt idx="555">
                  <c:v>2.9259999999999997</c:v>
                </c:pt>
                <c:pt idx="556">
                  <c:v>2.915</c:v>
                </c:pt>
                <c:pt idx="557">
                  <c:v>2.9119999999999999</c:v>
                </c:pt>
                <c:pt idx="558">
                  <c:v>2.91</c:v>
                </c:pt>
                <c:pt idx="559">
                  <c:v>2.9259999999999997</c:v>
                </c:pt>
                <c:pt idx="560">
                  <c:v>2.9510000000000001</c:v>
                </c:pt>
                <c:pt idx="561">
                  <c:v>2.9729999999999999</c:v>
                </c:pt>
                <c:pt idx="562">
                  <c:v>2.9989999999999997</c:v>
                </c:pt>
                <c:pt idx="563">
                  <c:v>3.0129999999999999</c:v>
                </c:pt>
                <c:pt idx="564">
                  <c:v>3.0149999999999997</c:v>
                </c:pt>
                <c:pt idx="565">
                  <c:v>3.0179999999999998</c:v>
                </c:pt>
                <c:pt idx="566">
                  <c:v>3.0290000000000004</c:v>
                </c:pt>
                <c:pt idx="567">
                  <c:v>3.0320000000000005</c:v>
                </c:pt>
                <c:pt idx="568">
                  <c:v>3.0369999999999999</c:v>
                </c:pt>
                <c:pt idx="569">
                  <c:v>3.032</c:v>
                </c:pt>
                <c:pt idx="570">
                  <c:v>3.0170000000000003</c:v>
                </c:pt>
                <c:pt idx="571">
                  <c:v>3.0059999999999993</c:v>
                </c:pt>
                <c:pt idx="572">
                  <c:v>2.9809999999999999</c:v>
                </c:pt>
                <c:pt idx="573">
                  <c:v>2.9609999999999994</c:v>
                </c:pt>
                <c:pt idx="574">
                  <c:v>2.9359999999999999</c:v>
                </c:pt>
                <c:pt idx="575">
                  <c:v>2.9060000000000001</c:v>
                </c:pt>
                <c:pt idx="576">
                  <c:v>2.8660000000000001</c:v>
                </c:pt>
                <c:pt idx="577">
                  <c:v>2.819</c:v>
                </c:pt>
                <c:pt idx="578">
                  <c:v>2.7729999999999997</c:v>
                </c:pt>
                <c:pt idx="579">
                  <c:v>2.7249999999999992</c:v>
                </c:pt>
                <c:pt idx="580">
                  <c:v>2.6799999999999997</c:v>
                </c:pt>
                <c:pt idx="581">
                  <c:v>2.6379999999999995</c:v>
                </c:pt>
                <c:pt idx="582">
                  <c:v>2.6030000000000002</c:v>
                </c:pt>
                <c:pt idx="583">
                  <c:v>2.5680000000000001</c:v>
                </c:pt>
                <c:pt idx="584">
                  <c:v>2.5309999999999997</c:v>
                </c:pt>
                <c:pt idx="585">
                  <c:v>2.4979999999999998</c:v>
                </c:pt>
                <c:pt idx="586">
                  <c:v>2.4809999999999999</c:v>
                </c:pt>
                <c:pt idx="587">
                  <c:v>2.48</c:v>
                </c:pt>
                <c:pt idx="588">
                  <c:v>2.48</c:v>
                </c:pt>
                <c:pt idx="589">
                  <c:v>2.4859999999999998</c:v>
                </c:pt>
                <c:pt idx="590">
                  <c:v>2.4870000000000001</c:v>
                </c:pt>
                <c:pt idx="591">
                  <c:v>2.4780000000000002</c:v>
                </c:pt>
                <c:pt idx="592">
                  <c:v>2.4649999999999999</c:v>
                </c:pt>
              </c:numCache>
            </c:numRef>
          </c:val>
          <c:smooth val="0"/>
        </c:ser>
        <c:ser>
          <c:idx val="3"/>
          <c:order val="3"/>
          <c:tx>
            <c:v>USA</c:v>
          </c:tx>
          <c:spPr>
            <a:ln w="28575" cap="rnd">
              <a:solidFill>
                <a:srgbClr val="C00000"/>
              </a:solidFill>
              <a:round/>
            </a:ln>
            <a:effectLst/>
          </c:spPr>
          <c:marker>
            <c:symbol val="none"/>
          </c:marker>
          <c:cat>
            <c:strRef>
              <c:f>precios_internacionales!$A$82:$A$674</c:f>
              <c:strCache>
                <c:ptCount val="593"/>
                <c:pt idx="0">
                  <c:v>6/6/2006</c:v>
                </c:pt>
                <c:pt idx="1">
                  <c:v>6/13/2006</c:v>
                </c:pt>
                <c:pt idx="2">
                  <c:v>6/20/2006</c:v>
                </c:pt>
                <c:pt idx="3">
                  <c:v>6/27/2006</c:v>
                </c:pt>
                <c:pt idx="4">
                  <c:v>7/4/2006</c:v>
                </c:pt>
                <c:pt idx="5">
                  <c:v>7/11/2006</c:v>
                </c:pt>
                <c:pt idx="6">
                  <c:v>7/18/2006</c:v>
                </c:pt>
                <c:pt idx="7">
                  <c:v>01-ago-06</c:v>
                </c:pt>
                <c:pt idx="8">
                  <c:v>08-ago-06</c:v>
                </c:pt>
                <c:pt idx="9">
                  <c:v>15-ago-06</c:v>
                </c:pt>
                <c:pt idx="10">
                  <c:v>22-ago-06</c:v>
                </c:pt>
                <c:pt idx="11">
                  <c:v>29-ago-06</c:v>
                </c:pt>
                <c:pt idx="12">
                  <c:v>9/5/2006</c:v>
                </c:pt>
                <c:pt idx="13">
                  <c:v>9/12/2006</c:v>
                </c:pt>
                <c:pt idx="14">
                  <c:v>9/19/2006</c:v>
                </c:pt>
                <c:pt idx="15">
                  <c:v>9/26/2006</c:v>
                </c:pt>
                <c:pt idx="16">
                  <c:v>10/3/2006</c:v>
                </c:pt>
                <c:pt idx="17">
                  <c:v>10/10/2006</c:v>
                </c:pt>
                <c:pt idx="18">
                  <c:v>10/17/2006</c:v>
                </c:pt>
                <c:pt idx="19">
                  <c:v>10/24/2006</c:v>
                </c:pt>
                <c:pt idx="20">
                  <c:v>10/31/2006</c:v>
                </c:pt>
                <c:pt idx="21">
                  <c:v>11/7/2006</c:v>
                </c:pt>
                <c:pt idx="22">
                  <c:v>11/14/2006</c:v>
                </c:pt>
                <c:pt idx="23">
                  <c:v>11/21/2006</c:v>
                </c:pt>
                <c:pt idx="24">
                  <c:v>11/28/2006</c:v>
                </c:pt>
                <c:pt idx="25">
                  <c:v>12-dic-06</c:v>
                </c:pt>
                <c:pt idx="26">
                  <c:v>19-dic-06</c:v>
                </c:pt>
                <c:pt idx="27">
                  <c:v>23-ene-07</c:v>
                </c:pt>
                <c:pt idx="28">
                  <c:v>30-ene-07</c:v>
                </c:pt>
                <c:pt idx="29">
                  <c:v>2/6/2007</c:v>
                </c:pt>
                <c:pt idx="30">
                  <c:v>2/13/2007</c:v>
                </c:pt>
                <c:pt idx="31">
                  <c:v>2/20/2007</c:v>
                </c:pt>
                <c:pt idx="32">
                  <c:v>2/27/2007</c:v>
                </c:pt>
                <c:pt idx="33">
                  <c:v>3/6/2007</c:v>
                </c:pt>
                <c:pt idx="34">
                  <c:v>3/13/2007</c:v>
                </c:pt>
                <c:pt idx="35">
                  <c:v>3/20/2007</c:v>
                </c:pt>
                <c:pt idx="36">
                  <c:v>3/27/2007</c:v>
                </c:pt>
                <c:pt idx="37">
                  <c:v>03-abr-07</c:v>
                </c:pt>
                <c:pt idx="38">
                  <c:v>10-abr-07</c:v>
                </c:pt>
                <c:pt idx="39">
                  <c:v>17-abr-07</c:v>
                </c:pt>
                <c:pt idx="40">
                  <c:v>24-abr-07</c:v>
                </c:pt>
                <c:pt idx="41">
                  <c:v>5/1/2007</c:v>
                </c:pt>
                <c:pt idx="42">
                  <c:v>5/8/2007</c:v>
                </c:pt>
                <c:pt idx="43">
                  <c:v>5/15/2007</c:v>
                </c:pt>
                <c:pt idx="44">
                  <c:v>5/22/2007</c:v>
                </c:pt>
                <c:pt idx="45">
                  <c:v>5/29/2007</c:v>
                </c:pt>
                <c:pt idx="46">
                  <c:v>6/5/2007</c:v>
                </c:pt>
                <c:pt idx="47">
                  <c:v>6/12/2007</c:v>
                </c:pt>
                <c:pt idx="48">
                  <c:v>6/19/2007</c:v>
                </c:pt>
                <c:pt idx="49">
                  <c:v>6/26/2007</c:v>
                </c:pt>
                <c:pt idx="50">
                  <c:v>7/3/2007</c:v>
                </c:pt>
                <c:pt idx="51">
                  <c:v>7/10/2007</c:v>
                </c:pt>
                <c:pt idx="52">
                  <c:v>7/17/2007</c:v>
                </c:pt>
                <c:pt idx="53">
                  <c:v>7/24/2007</c:v>
                </c:pt>
                <c:pt idx="54">
                  <c:v>7/31/2007</c:v>
                </c:pt>
                <c:pt idx="55">
                  <c:v>07-ago-07</c:v>
                </c:pt>
                <c:pt idx="56">
                  <c:v>14-ago-07</c:v>
                </c:pt>
                <c:pt idx="57">
                  <c:v>21-ago-07</c:v>
                </c:pt>
                <c:pt idx="58">
                  <c:v>28-ago-07</c:v>
                </c:pt>
                <c:pt idx="59">
                  <c:v>9/4/2007</c:v>
                </c:pt>
                <c:pt idx="60">
                  <c:v>9/11/2007</c:v>
                </c:pt>
                <c:pt idx="61">
                  <c:v>9/18/2007</c:v>
                </c:pt>
                <c:pt idx="62">
                  <c:v>9/25/2007</c:v>
                </c:pt>
                <c:pt idx="63">
                  <c:v>10/2/2007</c:v>
                </c:pt>
                <c:pt idx="64">
                  <c:v>10/9/2007</c:v>
                </c:pt>
                <c:pt idx="65">
                  <c:v>10/16/2007</c:v>
                </c:pt>
                <c:pt idx="66">
                  <c:v>10/23/2007</c:v>
                </c:pt>
                <c:pt idx="67">
                  <c:v>10/30/2007</c:v>
                </c:pt>
                <c:pt idx="68">
                  <c:v>11/6/2007</c:v>
                </c:pt>
                <c:pt idx="69">
                  <c:v>11/13/2007</c:v>
                </c:pt>
                <c:pt idx="70">
                  <c:v>11/20/2007</c:v>
                </c:pt>
                <c:pt idx="71">
                  <c:v>11/27/2007</c:v>
                </c:pt>
                <c:pt idx="72">
                  <c:v>04-dic-07</c:v>
                </c:pt>
                <c:pt idx="73">
                  <c:v>11-dic-07</c:v>
                </c:pt>
                <c:pt idx="74">
                  <c:v>18-dic-07</c:v>
                </c:pt>
                <c:pt idx="75">
                  <c:v>15-ene-08</c:v>
                </c:pt>
                <c:pt idx="76">
                  <c:v>22-ene-08</c:v>
                </c:pt>
                <c:pt idx="77">
                  <c:v>29-ene-08</c:v>
                </c:pt>
                <c:pt idx="78">
                  <c:v>2/5/2008</c:v>
                </c:pt>
                <c:pt idx="79">
                  <c:v>2/12/2008</c:v>
                </c:pt>
                <c:pt idx="80">
                  <c:v>2/19/2008</c:v>
                </c:pt>
                <c:pt idx="81">
                  <c:v>2/26/2008</c:v>
                </c:pt>
                <c:pt idx="82">
                  <c:v>3/4/2008</c:v>
                </c:pt>
                <c:pt idx="83">
                  <c:v>3/11/2008</c:v>
                </c:pt>
                <c:pt idx="84">
                  <c:v>3/18/2008</c:v>
                </c:pt>
                <c:pt idx="85">
                  <c:v>01-abr-08</c:v>
                </c:pt>
                <c:pt idx="86">
                  <c:v>08-abr-08</c:v>
                </c:pt>
                <c:pt idx="87">
                  <c:v>15-abr-08</c:v>
                </c:pt>
                <c:pt idx="88">
                  <c:v>22-abr-08</c:v>
                </c:pt>
                <c:pt idx="89">
                  <c:v>29-abr-08</c:v>
                </c:pt>
                <c:pt idx="90">
                  <c:v>5/6/2008</c:v>
                </c:pt>
                <c:pt idx="91">
                  <c:v>5/13/2008</c:v>
                </c:pt>
                <c:pt idx="92">
                  <c:v>5/20/2008</c:v>
                </c:pt>
                <c:pt idx="93">
                  <c:v>5/27/2008</c:v>
                </c:pt>
                <c:pt idx="94">
                  <c:v>6/3/2008</c:v>
                </c:pt>
                <c:pt idx="95">
                  <c:v>6/10/2008</c:v>
                </c:pt>
                <c:pt idx="96">
                  <c:v>6/17/2008</c:v>
                </c:pt>
                <c:pt idx="97">
                  <c:v>6/24/2008</c:v>
                </c:pt>
                <c:pt idx="98">
                  <c:v>7/1/2008</c:v>
                </c:pt>
                <c:pt idx="99">
                  <c:v>7/8/2008</c:v>
                </c:pt>
                <c:pt idx="100">
                  <c:v>7/15/2008</c:v>
                </c:pt>
                <c:pt idx="101">
                  <c:v>7/22/2008</c:v>
                </c:pt>
                <c:pt idx="102">
                  <c:v>7/29/2008</c:v>
                </c:pt>
                <c:pt idx="103">
                  <c:v>05-ago-08</c:v>
                </c:pt>
                <c:pt idx="104">
                  <c:v>12-ago-08</c:v>
                </c:pt>
                <c:pt idx="105">
                  <c:v>19-ago-08</c:v>
                </c:pt>
                <c:pt idx="106">
                  <c:v>26-ago-08</c:v>
                </c:pt>
                <c:pt idx="107">
                  <c:v>9/2/2008</c:v>
                </c:pt>
                <c:pt idx="108">
                  <c:v>9/9/2008</c:v>
                </c:pt>
                <c:pt idx="109">
                  <c:v>9/16/2008</c:v>
                </c:pt>
                <c:pt idx="110">
                  <c:v>9/30/2008</c:v>
                </c:pt>
                <c:pt idx="111">
                  <c:v>10/7/2008</c:v>
                </c:pt>
                <c:pt idx="112">
                  <c:v>10/14/2008</c:v>
                </c:pt>
                <c:pt idx="113">
                  <c:v>10/21/2008</c:v>
                </c:pt>
                <c:pt idx="114">
                  <c:v>10/28/2008</c:v>
                </c:pt>
                <c:pt idx="115">
                  <c:v>11/4/2008</c:v>
                </c:pt>
                <c:pt idx="116">
                  <c:v>11/11/2008</c:v>
                </c:pt>
                <c:pt idx="117">
                  <c:v>11/18/2008</c:v>
                </c:pt>
                <c:pt idx="118">
                  <c:v>11/25/2008</c:v>
                </c:pt>
                <c:pt idx="119">
                  <c:v>02-dic-08</c:v>
                </c:pt>
                <c:pt idx="120">
                  <c:v>09-dic-08</c:v>
                </c:pt>
                <c:pt idx="121">
                  <c:v>16-dic-08</c:v>
                </c:pt>
                <c:pt idx="122">
                  <c:v>23-dic-08</c:v>
                </c:pt>
                <c:pt idx="123">
                  <c:v>20-ene-09</c:v>
                </c:pt>
                <c:pt idx="124">
                  <c:v>27-ene-09</c:v>
                </c:pt>
                <c:pt idx="125">
                  <c:v>2/3/2009</c:v>
                </c:pt>
                <c:pt idx="126">
                  <c:v>2/10/2009</c:v>
                </c:pt>
                <c:pt idx="127">
                  <c:v>2/17/2009</c:v>
                </c:pt>
                <c:pt idx="128">
                  <c:v>2/24/2009</c:v>
                </c:pt>
                <c:pt idx="129">
                  <c:v>3/3/2009</c:v>
                </c:pt>
                <c:pt idx="130">
                  <c:v>3/10/2009</c:v>
                </c:pt>
                <c:pt idx="131">
                  <c:v>3/17/2009</c:v>
                </c:pt>
                <c:pt idx="132">
                  <c:v>3/24/2009</c:v>
                </c:pt>
                <c:pt idx="133">
                  <c:v>3/31/2009</c:v>
                </c:pt>
                <c:pt idx="134">
                  <c:v>07-abr-09</c:v>
                </c:pt>
                <c:pt idx="135">
                  <c:v>14-abr-09</c:v>
                </c:pt>
                <c:pt idx="136">
                  <c:v>21-abr-09</c:v>
                </c:pt>
                <c:pt idx="137">
                  <c:v>28-abr-09</c:v>
                </c:pt>
                <c:pt idx="138">
                  <c:v>5/5/2009</c:v>
                </c:pt>
                <c:pt idx="139">
                  <c:v>5/12/2009</c:v>
                </c:pt>
                <c:pt idx="140">
                  <c:v>5/19/2009</c:v>
                </c:pt>
                <c:pt idx="141">
                  <c:v>5/26/2009</c:v>
                </c:pt>
                <c:pt idx="142">
                  <c:v>6/2/2009</c:v>
                </c:pt>
                <c:pt idx="143">
                  <c:v>6/9/2009</c:v>
                </c:pt>
                <c:pt idx="144">
                  <c:v>6/16/2009</c:v>
                </c:pt>
                <c:pt idx="145">
                  <c:v>6/23/2009</c:v>
                </c:pt>
                <c:pt idx="146">
                  <c:v>6/30/2009</c:v>
                </c:pt>
                <c:pt idx="147">
                  <c:v>7/7/2009</c:v>
                </c:pt>
                <c:pt idx="148">
                  <c:v>7/14/2009</c:v>
                </c:pt>
                <c:pt idx="149">
                  <c:v>7/21/2009</c:v>
                </c:pt>
                <c:pt idx="150">
                  <c:v>7/28/2009</c:v>
                </c:pt>
                <c:pt idx="151">
                  <c:v>04-ago-09</c:v>
                </c:pt>
                <c:pt idx="152">
                  <c:v>11-ago-09</c:v>
                </c:pt>
                <c:pt idx="153">
                  <c:v>18-ago-09</c:v>
                </c:pt>
                <c:pt idx="154">
                  <c:v>25-ago-09</c:v>
                </c:pt>
                <c:pt idx="155">
                  <c:v>9/8/2009</c:v>
                </c:pt>
                <c:pt idx="156">
                  <c:v>9/15/2009</c:v>
                </c:pt>
                <c:pt idx="157">
                  <c:v>9/22/2009</c:v>
                </c:pt>
                <c:pt idx="158">
                  <c:v>9/29/2009</c:v>
                </c:pt>
                <c:pt idx="159">
                  <c:v>10/6/2009</c:v>
                </c:pt>
                <c:pt idx="160">
                  <c:v>10/13/2009</c:v>
                </c:pt>
                <c:pt idx="161">
                  <c:v>10/20/2009</c:v>
                </c:pt>
                <c:pt idx="162">
                  <c:v>10/27/2009</c:v>
                </c:pt>
                <c:pt idx="163">
                  <c:v>11/3/2009</c:v>
                </c:pt>
                <c:pt idx="164">
                  <c:v>11/10/2009</c:v>
                </c:pt>
                <c:pt idx="165">
                  <c:v>11/17/2009</c:v>
                </c:pt>
                <c:pt idx="166">
                  <c:v>11/24/2009</c:v>
                </c:pt>
                <c:pt idx="167">
                  <c:v>01-dic-09</c:v>
                </c:pt>
                <c:pt idx="168">
                  <c:v>08-dic-09</c:v>
                </c:pt>
                <c:pt idx="169">
                  <c:v>15-dic-09</c:v>
                </c:pt>
                <c:pt idx="170">
                  <c:v>22-dic-09</c:v>
                </c:pt>
                <c:pt idx="171">
                  <c:v>19-ene-10</c:v>
                </c:pt>
                <c:pt idx="172">
                  <c:v>26-ene-10</c:v>
                </c:pt>
                <c:pt idx="173">
                  <c:v>2/2/2010</c:v>
                </c:pt>
                <c:pt idx="174">
                  <c:v>2/9/2010</c:v>
                </c:pt>
                <c:pt idx="175">
                  <c:v>2/16/2010</c:v>
                </c:pt>
                <c:pt idx="176">
                  <c:v>2/23/2010</c:v>
                </c:pt>
                <c:pt idx="177">
                  <c:v>3/2/2010</c:v>
                </c:pt>
                <c:pt idx="178">
                  <c:v>3/9/2010</c:v>
                </c:pt>
                <c:pt idx="179">
                  <c:v>3/16/2010</c:v>
                </c:pt>
                <c:pt idx="180">
                  <c:v>3/23/2010</c:v>
                </c:pt>
                <c:pt idx="181">
                  <c:v>3/30/2010</c:v>
                </c:pt>
                <c:pt idx="182">
                  <c:v>06-abr-10</c:v>
                </c:pt>
                <c:pt idx="183">
                  <c:v>13-abr-10</c:v>
                </c:pt>
                <c:pt idx="184">
                  <c:v>20-abr-10</c:v>
                </c:pt>
                <c:pt idx="185">
                  <c:v>27-abr-10</c:v>
                </c:pt>
                <c:pt idx="186">
                  <c:v>5/4/2010</c:v>
                </c:pt>
                <c:pt idx="187">
                  <c:v>5/11/2010</c:v>
                </c:pt>
                <c:pt idx="188">
                  <c:v>5/18/2010</c:v>
                </c:pt>
                <c:pt idx="189">
                  <c:v>5/25/2010</c:v>
                </c:pt>
                <c:pt idx="190">
                  <c:v>6/1/2010</c:v>
                </c:pt>
                <c:pt idx="191">
                  <c:v>6/8/2010</c:v>
                </c:pt>
                <c:pt idx="192">
                  <c:v>6/15/2010</c:v>
                </c:pt>
                <c:pt idx="193">
                  <c:v>6/22/2010</c:v>
                </c:pt>
                <c:pt idx="194">
                  <c:v>6/29/2010</c:v>
                </c:pt>
                <c:pt idx="195">
                  <c:v>7/6/2010</c:v>
                </c:pt>
                <c:pt idx="196">
                  <c:v>7/13/2010</c:v>
                </c:pt>
                <c:pt idx="197">
                  <c:v>7/20/2010</c:v>
                </c:pt>
                <c:pt idx="198">
                  <c:v>7/27/2010</c:v>
                </c:pt>
                <c:pt idx="199">
                  <c:v>03-ago-10</c:v>
                </c:pt>
                <c:pt idx="200">
                  <c:v>10-ago-10</c:v>
                </c:pt>
                <c:pt idx="201">
                  <c:v>17-ago-10</c:v>
                </c:pt>
                <c:pt idx="202">
                  <c:v>24-ago-10</c:v>
                </c:pt>
                <c:pt idx="203">
                  <c:v>31-ago-10</c:v>
                </c:pt>
                <c:pt idx="204">
                  <c:v>9/7/2010</c:v>
                </c:pt>
                <c:pt idx="205">
                  <c:v>9/14/2010</c:v>
                </c:pt>
                <c:pt idx="206">
                  <c:v>9/21/2010</c:v>
                </c:pt>
                <c:pt idx="207">
                  <c:v>9/28/2010</c:v>
                </c:pt>
                <c:pt idx="208">
                  <c:v>10/5/2010</c:v>
                </c:pt>
                <c:pt idx="209">
                  <c:v>10/12/2010</c:v>
                </c:pt>
                <c:pt idx="210">
                  <c:v>10/19/2010</c:v>
                </c:pt>
                <c:pt idx="211">
                  <c:v>10/26/2010</c:v>
                </c:pt>
                <c:pt idx="212">
                  <c:v>11/2/2010</c:v>
                </c:pt>
                <c:pt idx="213">
                  <c:v>11/9/2010</c:v>
                </c:pt>
                <c:pt idx="214">
                  <c:v>11/16/2010</c:v>
                </c:pt>
                <c:pt idx="215">
                  <c:v>11/23/2010</c:v>
                </c:pt>
                <c:pt idx="216">
                  <c:v>11/30/2010</c:v>
                </c:pt>
                <c:pt idx="217">
                  <c:v>07-dic-10</c:v>
                </c:pt>
                <c:pt idx="218">
                  <c:v>14-dic-10</c:v>
                </c:pt>
                <c:pt idx="219">
                  <c:v>21-dic-10</c:v>
                </c:pt>
                <c:pt idx="220">
                  <c:v>18-ene-11</c:v>
                </c:pt>
                <c:pt idx="221">
                  <c:v>25-ene-11</c:v>
                </c:pt>
                <c:pt idx="222">
                  <c:v>2/1/2011</c:v>
                </c:pt>
                <c:pt idx="223">
                  <c:v>2/8/2011</c:v>
                </c:pt>
                <c:pt idx="224">
                  <c:v>2/15/2011</c:v>
                </c:pt>
                <c:pt idx="225">
                  <c:v>2/22/2011</c:v>
                </c:pt>
                <c:pt idx="226">
                  <c:v>3/1/2011</c:v>
                </c:pt>
                <c:pt idx="227">
                  <c:v>3/8/2011</c:v>
                </c:pt>
                <c:pt idx="228">
                  <c:v>3/15/2011</c:v>
                </c:pt>
                <c:pt idx="229">
                  <c:v>3/22/2011</c:v>
                </c:pt>
                <c:pt idx="230">
                  <c:v>3/29/2011</c:v>
                </c:pt>
                <c:pt idx="231">
                  <c:v>05-abr-11</c:v>
                </c:pt>
                <c:pt idx="232">
                  <c:v>12-abr-11</c:v>
                </c:pt>
                <c:pt idx="233">
                  <c:v>19-abr-11</c:v>
                </c:pt>
                <c:pt idx="234">
                  <c:v>26-abr-11</c:v>
                </c:pt>
                <c:pt idx="235">
                  <c:v>5/10/2011</c:v>
                </c:pt>
                <c:pt idx="236">
                  <c:v>5/17/2011</c:v>
                </c:pt>
                <c:pt idx="237">
                  <c:v>5/24/2011</c:v>
                </c:pt>
                <c:pt idx="238">
                  <c:v>5/31/2011</c:v>
                </c:pt>
                <c:pt idx="239">
                  <c:v>6/7/2011</c:v>
                </c:pt>
                <c:pt idx="240">
                  <c:v>6/14/2011</c:v>
                </c:pt>
                <c:pt idx="241">
                  <c:v>6/21/2011</c:v>
                </c:pt>
                <c:pt idx="242">
                  <c:v>6/28/2011</c:v>
                </c:pt>
                <c:pt idx="243">
                  <c:v>7/5/2011</c:v>
                </c:pt>
                <c:pt idx="244">
                  <c:v>7/12/2011</c:v>
                </c:pt>
                <c:pt idx="245">
                  <c:v>7/19/2011</c:v>
                </c:pt>
                <c:pt idx="246">
                  <c:v>7/26/2011</c:v>
                </c:pt>
                <c:pt idx="247">
                  <c:v>02-ago-11</c:v>
                </c:pt>
                <c:pt idx="248">
                  <c:v>09-ago-11</c:v>
                </c:pt>
                <c:pt idx="249">
                  <c:v>16-ago-11</c:v>
                </c:pt>
                <c:pt idx="250">
                  <c:v>23-ago-11</c:v>
                </c:pt>
                <c:pt idx="251">
                  <c:v>30-ago-11</c:v>
                </c:pt>
                <c:pt idx="252">
                  <c:v>9/6/2011</c:v>
                </c:pt>
                <c:pt idx="253">
                  <c:v>9/13/2011</c:v>
                </c:pt>
                <c:pt idx="254">
                  <c:v>9/20/2011</c:v>
                </c:pt>
                <c:pt idx="255">
                  <c:v>9/27/2011</c:v>
                </c:pt>
                <c:pt idx="256">
                  <c:v>10/4/2011</c:v>
                </c:pt>
                <c:pt idx="257">
                  <c:v>10/11/2011</c:v>
                </c:pt>
                <c:pt idx="258">
                  <c:v>10/18/2011</c:v>
                </c:pt>
                <c:pt idx="259">
                  <c:v>10/25/2011</c:v>
                </c:pt>
                <c:pt idx="260">
                  <c:v>11/1/2011</c:v>
                </c:pt>
                <c:pt idx="261">
                  <c:v>11/8/2011</c:v>
                </c:pt>
                <c:pt idx="262">
                  <c:v>11/15/2011</c:v>
                </c:pt>
                <c:pt idx="263">
                  <c:v>11/22/2011</c:v>
                </c:pt>
                <c:pt idx="264">
                  <c:v>11/29/2011</c:v>
                </c:pt>
                <c:pt idx="265">
                  <c:v>06-dic-11</c:v>
                </c:pt>
                <c:pt idx="266">
                  <c:v>13-dic-11</c:v>
                </c:pt>
                <c:pt idx="267">
                  <c:v>20-dic-11</c:v>
                </c:pt>
                <c:pt idx="268">
                  <c:v>17-ene-12</c:v>
                </c:pt>
                <c:pt idx="269">
                  <c:v>24-ene-12</c:v>
                </c:pt>
                <c:pt idx="270">
                  <c:v>31-ene-12</c:v>
                </c:pt>
                <c:pt idx="271">
                  <c:v>2/7/2012</c:v>
                </c:pt>
                <c:pt idx="272">
                  <c:v>2/14/2012</c:v>
                </c:pt>
                <c:pt idx="273">
                  <c:v>2/21/2012</c:v>
                </c:pt>
                <c:pt idx="274">
                  <c:v>2/28/2012</c:v>
                </c:pt>
                <c:pt idx="275">
                  <c:v>3/6/2012</c:v>
                </c:pt>
                <c:pt idx="276">
                  <c:v>3/13/2012</c:v>
                </c:pt>
                <c:pt idx="277">
                  <c:v>3/20/2012</c:v>
                </c:pt>
                <c:pt idx="278">
                  <c:v>3/27/2012</c:v>
                </c:pt>
                <c:pt idx="279">
                  <c:v>03-abr-12</c:v>
                </c:pt>
                <c:pt idx="280">
                  <c:v>10-abr-12</c:v>
                </c:pt>
                <c:pt idx="281">
                  <c:v>17-abr-12</c:v>
                </c:pt>
                <c:pt idx="282">
                  <c:v>24-abr-12</c:v>
                </c:pt>
                <c:pt idx="283">
                  <c:v>5/1/2012</c:v>
                </c:pt>
                <c:pt idx="284">
                  <c:v>5/8/2012</c:v>
                </c:pt>
                <c:pt idx="285">
                  <c:v>5/15/2012</c:v>
                </c:pt>
                <c:pt idx="286">
                  <c:v>5/22/2012</c:v>
                </c:pt>
                <c:pt idx="287">
                  <c:v>5/29/2012</c:v>
                </c:pt>
                <c:pt idx="288">
                  <c:v>6/5/2012</c:v>
                </c:pt>
                <c:pt idx="289">
                  <c:v>6/12/2012</c:v>
                </c:pt>
                <c:pt idx="290">
                  <c:v>6/19/2012</c:v>
                </c:pt>
                <c:pt idx="291">
                  <c:v>6/26/2012</c:v>
                </c:pt>
                <c:pt idx="292">
                  <c:v>7/3/2012</c:v>
                </c:pt>
                <c:pt idx="293">
                  <c:v>7/10/2012</c:v>
                </c:pt>
                <c:pt idx="294">
                  <c:v>7/17/2012</c:v>
                </c:pt>
                <c:pt idx="295">
                  <c:v>7/24/2012</c:v>
                </c:pt>
                <c:pt idx="296">
                  <c:v>7/31/2012</c:v>
                </c:pt>
                <c:pt idx="297">
                  <c:v>07-ago-12</c:v>
                </c:pt>
                <c:pt idx="298">
                  <c:v>14-ago-12</c:v>
                </c:pt>
                <c:pt idx="299">
                  <c:v>21-ago-12</c:v>
                </c:pt>
                <c:pt idx="300">
                  <c:v>28-ago-12</c:v>
                </c:pt>
                <c:pt idx="301">
                  <c:v>9/4/2012</c:v>
                </c:pt>
                <c:pt idx="302">
                  <c:v>9/11/2012</c:v>
                </c:pt>
                <c:pt idx="303">
                  <c:v>9/18/2012</c:v>
                </c:pt>
                <c:pt idx="304">
                  <c:v>9/25/2012</c:v>
                </c:pt>
                <c:pt idx="305">
                  <c:v>10/2/2012</c:v>
                </c:pt>
                <c:pt idx="306">
                  <c:v>10/9/2012</c:v>
                </c:pt>
                <c:pt idx="307">
                  <c:v>10/16/2012</c:v>
                </c:pt>
                <c:pt idx="308">
                  <c:v>10/23/2012</c:v>
                </c:pt>
                <c:pt idx="309">
                  <c:v>10/30/2012</c:v>
                </c:pt>
                <c:pt idx="310">
                  <c:v>11/6/2012</c:v>
                </c:pt>
                <c:pt idx="311">
                  <c:v>11/13/2012</c:v>
                </c:pt>
                <c:pt idx="312">
                  <c:v>11/20/2012</c:v>
                </c:pt>
                <c:pt idx="313">
                  <c:v>11/27/2012</c:v>
                </c:pt>
                <c:pt idx="314">
                  <c:v>04-dic-12</c:v>
                </c:pt>
                <c:pt idx="315">
                  <c:v>11-dic-12</c:v>
                </c:pt>
                <c:pt idx="316">
                  <c:v>18-dic-12</c:v>
                </c:pt>
                <c:pt idx="317">
                  <c:v>22-ene-13</c:v>
                </c:pt>
                <c:pt idx="318">
                  <c:v>29-ene-13</c:v>
                </c:pt>
                <c:pt idx="319">
                  <c:v>2/5/2013</c:v>
                </c:pt>
                <c:pt idx="320">
                  <c:v>2/12/2013</c:v>
                </c:pt>
                <c:pt idx="321">
                  <c:v>2/19/2013</c:v>
                </c:pt>
                <c:pt idx="322">
                  <c:v>2/26/2013</c:v>
                </c:pt>
                <c:pt idx="323">
                  <c:v>3/5/2013</c:v>
                </c:pt>
                <c:pt idx="324">
                  <c:v>3/12/2013</c:v>
                </c:pt>
                <c:pt idx="325">
                  <c:v>3/19/2013</c:v>
                </c:pt>
                <c:pt idx="326">
                  <c:v>3/26/2013</c:v>
                </c:pt>
                <c:pt idx="327">
                  <c:v>02-abr-13</c:v>
                </c:pt>
                <c:pt idx="328">
                  <c:v>09-abr-13</c:v>
                </c:pt>
                <c:pt idx="329">
                  <c:v>16-abr-13</c:v>
                </c:pt>
                <c:pt idx="330">
                  <c:v>23-abr-13</c:v>
                </c:pt>
                <c:pt idx="331">
                  <c:v>30-abr-13</c:v>
                </c:pt>
                <c:pt idx="332">
                  <c:v>5/7/2013</c:v>
                </c:pt>
                <c:pt idx="333">
                  <c:v>5/14/2013</c:v>
                </c:pt>
                <c:pt idx="334">
                  <c:v>5/21/2013</c:v>
                </c:pt>
                <c:pt idx="335">
                  <c:v>5/28/2013</c:v>
                </c:pt>
                <c:pt idx="336">
                  <c:v>6/4/2013</c:v>
                </c:pt>
                <c:pt idx="337">
                  <c:v>6/11/2013</c:v>
                </c:pt>
                <c:pt idx="338">
                  <c:v>6/18/2013</c:v>
                </c:pt>
                <c:pt idx="339">
                  <c:v>6/25/2013</c:v>
                </c:pt>
                <c:pt idx="340">
                  <c:v>7/2/2013</c:v>
                </c:pt>
                <c:pt idx="341">
                  <c:v>7/9/2013</c:v>
                </c:pt>
                <c:pt idx="342">
                  <c:v>7/16/2013</c:v>
                </c:pt>
                <c:pt idx="343">
                  <c:v>7/23/2013</c:v>
                </c:pt>
                <c:pt idx="344">
                  <c:v>7/30/2013</c:v>
                </c:pt>
                <c:pt idx="345">
                  <c:v>06-ago-13</c:v>
                </c:pt>
                <c:pt idx="346">
                  <c:v>13-ago-13</c:v>
                </c:pt>
                <c:pt idx="347">
                  <c:v>20-ago-13</c:v>
                </c:pt>
                <c:pt idx="348">
                  <c:v>27-ago-13</c:v>
                </c:pt>
                <c:pt idx="349">
                  <c:v>9/3/2013</c:v>
                </c:pt>
                <c:pt idx="350">
                  <c:v>9/10/2013</c:v>
                </c:pt>
                <c:pt idx="351">
                  <c:v>9/17/2013</c:v>
                </c:pt>
                <c:pt idx="352">
                  <c:v>9/24/2013</c:v>
                </c:pt>
                <c:pt idx="353">
                  <c:v>10/1/2013</c:v>
                </c:pt>
                <c:pt idx="354">
                  <c:v>10/29/2013</c:v>
                </c:pt>
                <c:pt idx="355">
                  <c:v>11/5/2013</c:v>
                </c:pt>
                <c:pt idx="356">
                  <c:v>11/12/2013</c:v>
                </c:pt>
                <c:pt idx="357">
                  <c:v>11/19/2013</c:v>
                </c:pt>
                <c:pt idx="358">
                  <c:v>11/26/2013</c:v>
                </c:pt>
                <c:pt idx="359">
                  <c:v>03-dic-13</c:v>
                </c:pt>
                <c:pt idx="360">
                  <c:v>10-dic-13</c:v>
                </c:pt>
                <c:pt idx="361">
                  <c:v>17-dic-13</c:v>
                </c:pt>
                <c:pt idx="362">
                  <c:v>21-ene-14</c:v>
                </c:pt>
                <c:pt idx="363">
                  <c:v>28-ene-14</c:v>
                </c:pt>
                <c:pt idx="364">
                  <c:v>2/4/2014</c:v>
                </c:pt>
                <c:pt idx="365">
                  <c:v>2/11/2014</c:v>
                </c:pt>
                <c:pt idx="366">
                  <c:v>2/18/2014</c:v>
                </c:pt>
                <c:pt idx="367">
                  <c:v>2/25/2014</c:v>
                </c:pt>
                <c:pt idx="368">
                  <c:v>3/4/2014</c:v>
                </c:pt>
                <c:pt idx="369">
                  <c:v>3/11/2014</c:v>
                </c:pt>
                <c:pt idx="370">
                  <c:v>3/18/2014</c:v>
                </c:pt>
                <c:pt idx="371">
                  <c:v>3/25/2014</c:v>
                </c:pt>
                <c:pt idx="372">
                  <c:v>01-abr-14</c:v>
                </c:pt>
                <c:pt idx="373">
                  <c:v>08-abr-14</c:v>
                </c:pt>
                <c:pt idx="374">
                  <c:v>15-abr-14</c:v>
                </c:pt>
                <c:pt idx="375">
                  <c:v>22-abr-14</c:v>
                </c:pt>
                <c:pt idx="376">
                  <c:v>5/6/2014</c:v>
                </c:pt>
                <c:pt idx="377">
                  <c:v>5/13/2014</c:v>
                </c:pt>
                <c:pt idx="378">
                  <c:v>5/20/2014</c:v>
                </c:pt>
                <c:pt idx="379">
                  <c:v>5/27/2014</c:v>
                </c:pt>
                <c:pt idx="380">
                  <c:v>6/3/2014</c:v>
                </c:pt>
                <c:pt idx="381">
                  <c:v>6/10/2014</c:v>
                </c:pt>
                <c:pt idx="382">
                  <c:v>6/17/2014</c:v>
                </c:pt>
                <c:pt idx="383">
                  <c:v>6/24/2014</c:v>
                </c:pt>
                <c:pt idx="384">
                  <c:v>7/1/2014</c:v>
                </c:pt>
                <c:pt idx="385">
                  <c:v>7/8/2014</c:v>
                </c:pt>
                <c:pt idx="386">
                  <c:v>7/15/2014</c:v>
                </c:pt>
                <c:pt idx="387">
                  <c:v>7/22/2014</c:v>
                </c:pt>
                <c:pt idx="388">
                  <c:v>7/29/2014</c:v>
                </c:pt>
                <c:pt idx="389">
                  <c:v>05-ago-14</c:v>
                </c:pt>
                <c:pt idx="390">
                  <c:v>12-ago-14</c:v>
                </c:pt>
                <c:pt idx="391">
                  <c:v>19-ago-14</c:v>
                </c:pt>
                <c:pt idx="392">
                  <c:v>26-ago-14</c:v>
                </c:pt>
                <c:pt idx="393">
                  <c:v>9/2/2014</c:v>
                </c:pt>
                <c:pt idx="394">
                  <c:v>9/9/2014</c:v>
                </c:pt>
                <c:pt idx="395">
                  <c:v>9/16/2014</c:v>
                </c:pt>
                <c:pt idx="396">
                  <c:v>9/23/2014</c:v>
                </c:pt>
                <c:pt idx="397">
                  <c:v>9/30/2014</c:v>
                </c:pt>
                <c:pt idx="398">
                  <c:v>10/7/2014</c:v>
                </c:pt>
                <c:pt idx="399">
                  <c:v>10/14/2014</c:v>
                </c:pt>
                <c:pt idx="400">
                  <c:v>10/21/2014</c:v>
                </c:pt>
                <c:pt idx="401">
                  <c:v>10/28/2014</c:v>
                </c:pt>
                <c:pt idx="402">
                  <c:v>11/4/2014</c:v>
                </c:pt>
                <c:pt idx="403">
                  <c:v>11/11/2014</c:v>
                </c:pt>
                <c:pt idx="404">
                  <c:v>11/18/2014</c:v>
                </c:pt>
                <c:pt idx="405">
                  <c:v>11/25/2014</c:v>
                </c:pt>
                <c:pt idx="406">
                  <c:v>02-dic-14</c:v>
                </c:pt>
                <c:pt idx="407">
                  <c:v>09-dic-14</c:v>
                </c:pt>
                <c:pt idx="408">
                  <c:v>16-dic-14</c:v>
                </c:pt>
                <c:pt idx="409">
                  <c:v>23-dic-14</c:v>
                </c:pt>
                <c:pt idx="410">
                  <c:v>20-ene-15</c:v>
                </c:pt>
                <c:pt idx="411">
                  <c:v>27-ene-15</c:v>
                </c:pt>
                <c:pt idx="412">
                  <c:v>2/3/2015</c:v>
                </c:pt>
                <c:pt idx="413">
                  <c:v>2/10/2015</c:v>
                </c:pt>
                <c:pt idx="414">
                  <c:v>2/17/2015</c:v>
                </c:pt>
                <c:pt idx="415">
                  <c:v>2/24/2015</c:v>
                </c:pt>
                <c:pt idx="416">
                  <c:v>3/3/2015</c:v>
                </c:pt>
                <c:pt idx="417">
                  <c:v>3/10/2015</c:v>
                </c:pt>
                <c:pt idx="418">
                  <c:v>3/17/2015</c:v>
                </c:pt>
                <c:pt idx="419">
                  <c:v>3/24/2015</c:v>
                </c:pt>
                <c:pt idx="420">
                  <c:v>3/31/2015</c:v>
                </c:pt>
                <c:pt idx="421">
                  <c:v>07-abr-15</c:v>
                </c:pt>
                <c:pt idx="422">
                  <c:v>14-abr-15</c:v>
                </c:pt>
                <c:pt idx="423">
                  <c:v>21-abr-15</c:v>
                </c:pt>
                <c:pt idx="424">
                  <c:v>28-abr-15</c:v>
                </c:pt>
                <c:pt idx="425">
                  <c:v>5/5/2015</c:v>
                </c:pt>
                <c:pt idx="426">
                  <c:v>5/12/2015</c:v>
                </c:pt>
                <c:pt idx="427">
                  <c:v>5/19/2015</c:v>
                </c:pt>
                <c:pt idx="428">
                  <c:v>5/26/2015</c:v>
                </c:pt>
                <c:pt idx="429">
                  <c:v>6/2/2015</c:v>
                </c:pt>
                <c:pt idx="430">
                  <c:v>6/9/2015</c:v>
                </c:pt>
                <c:pt idx="431">
                  <c:v>6/16/2015</c:v>
                </c:pt>
                <c:pt idx="432">
                  <c:v>6/23/2015</c:v>
                </c:pt>
                <c:pt idx="433">
                  <c:v>6/30/2015</c:v>
                </c:pt>
                <c:pt idx="434">
                  <c:v>7/7/2015</c:v>
                </c:pt>
                <c:pt idx="435">
                  <c:v>7/14/2015</c:v>
                </c:pt>
                <c:pt idx="436">
                  <c:v>7/21/2015</c:v>
                </c:pt>
                <c:pt idx="437">
                  <c:v>7/28/2015</c:v>
                </c:pt>
                <c:pt idx="438">
                  <c:v>04-ago-15</c:v>
                </c:pt>
                <c:pt idx="439">
                  <c:v>11-ago-15</c:v>
                </c:pt>
                <c:pt idx="440">
                  <c:v>18-ago-15</c:v>
                </c:pt>
                <c:pt idx="441">
                  <c:v>25-ago-15</c:v>
                </c:pt>
                <c:pt idx="442">
                  <c:v>9/1/2015</c:v>
                </c:pt>
                <c:pt idx="443">
                  <c:v>9/8/2015</c:v>
                </c:pt>
                <c:pt idx="444">
                  <c:v>9/15/2015</c:v>
                </c:pt>
                <c:pt idx="445">
                  <c:v>9/22/2015</c:v>
                </c:pt>
                <c:pt idx="446">
                  <c:v>9/29/2015</c:v>
                </c:pt>
                <c:pt idx="447">
                  <c:v>10/6/2015</c:v>
                </c:pt>
                <c:pt idx="448">
                  <c:v>10/13/2015</c:v>
                </c:pt>
                <c:pt idx="449">
                  <c:v>10/20/2015</c:v>
                </c:pt>
                <c:pt idx="450">
                  <c:v>10/27/2015</c:v>
                </c:pt>
                <c:pt idx="451">
                  <c:v>11/3/2015</c:v>
                </c:pt>
                <c:pt idx="452">
                  <c:v>11/10/2015</c:v>
                </c:pt>
                <c:pt idx="453">
                  <c:v>11/17/2015</c:v>
                </c:pt>
                <c:pt idx="454">
                  <c:v>11/24/2015</c:v>
                </c:pt>
                <c:pt idx="455">
                  <c:v>01-dic-15</c:v>
                </c:pt>
                <c:pt idx="456">
                  <c:v>08-dic-15</c:v>
                </c:pt>
                <c:pt idx="457">
                  <c:v>15-dic-15</c:v>
                </c:pt>
                <c:pt idx="458">
                  <c:v>22-dic-15</c:v>
                </c:pt>
                <c:pt idx="459">
                  <c:v>29-dic-15</c:v>
                </c:pt>
                <c:pt idx="460">
                  <c:v>12-ene-16</c:v>
                </c:pt>
                <c:pt idx="461">
                  <c:v>19-ene-16</c:v>
                </c:pt>
                <c:pt idx="462">
                  <c:v>26-ene-16</c:v>
                </c:pt>
                <c:pt idx="463">
                  <c:v>2/2/2016</c:v>
                </c:pt>
                <c:pt idx="464">
                  <c:v>2/9/2016</c:v>
                </c:pt>
                <c:pt idx="465">
                  <c:v>2/16/2016</c:v>
                </c:pt>
                <c:pt idx="466">
                  <c:v>2/23/2016</c:v>
                </c:pt>
                <c:pt idx="467">
                  <c:v>3/1/2016</c:v>
                </c:pt>
                <c:pt idx="468">
                  <c:v>3/8/2016</c:v>
                </c:pt>
                <c:pt idx="469">
                  <c:v>3/15/2016</c:v>
                </c:pt>
                <c:pt idx="470">
                  <c:v>3/22/2016</c:v>
                </c:pt>
                <c:pt idx="471">
                  <c:v>3/29/2016</c:v>
                </c:pt>
                <c:pt idx="472">
                  <c:v>05-abr-16</c:v>
                </c:pt>
                <c:pt idx="473">
                  <c:v>12-abr-16</c:v>
                </c:pt>
                <c:pt idx="474">
                  <c:v>19-abr-16</c:v>
                </c:pt>
                <c:pt idx="475">
                  <c:v>26-abr-16</c:v>
                </c:pt>
                <c:pt idx="476">
                  <c:v>5/3/2016</c:v>
                </c:pt>
                <c:pt idx="477">
                  <c:v>5/10/2016</c:v>
                </c:pt>
                <c:pt idx="478">
                  <c:v>5/17/2016</c:v>
                </c:pt>
                <c:pt idx="479">
                  <c:v>5/24/2016</c:v>
                </c:pt>
                <c:pt idx="480">
                  <c:v>5/31/2016</c:v>
                </c:pt>
                <c:pt idx="481">
                  <c:v>6/7/2016</c:v>
                </c:pt>
                <c:pt idx="482">
                  <c:v>6/14/2016</c:v>
                </c:pt>
                <c:pt idx="483">
                  <c:v>6/21/2016</c:v>
                </c:pt>
                <c:pt idx="484">
                  <c:v>6/28/2016</c:v>
                </c:pt>
                <c:pt idx="485">
                  <c:v>7/5/2016</c:v>
                </c:pt>
                <c:pt idx="486">
                  <c:v>7/12/2016</c:v>
                </c:pt>
                <c:pt idx="487">
                  <c:v>7/19/2016</c:v>
                </c:pt>
                <c:pt idx="488">
                  <c:v>7/26/2016</c:v>
                </c:pt>
                <c:pt idx="489">
                  <c:v>02-ago-16</c:v>
                </c:pt>
                <c:pt idx="490">
                  <c:v>09-ago-16</c:v>
                </c:pt>
                <c:pt idx="491">
                  <c:v>16-ago-16</c:v>
                </c:pt>
                <c:pt idx="492">
                  <c:v>23-ago-16</c:v>
                </c:pt>
                <c:pt idx="493">
                  <c:v>30-ago-16</c:v>
                </c:pt>
                <c:pt idx="494">
                  <c:v>9/6/2016</c:v>
                </c:pt>
                <c:pt idx="495">
                  <c:v>9/13/2016</c:v>
                </c:pt>
                <c:pt idx="496">
                  <c:v>9/20/2016</c:v>
                </c:pt>
                <c:pt idx="497">
                  <c:v>9/27/2016</c:v>
                </c:pt>
                <c:pt idx="498">
                  <c:v>10/4/2016</c:v>
                </c:pt>
                <c:pt idx="499">
                  <c:v>10/11/2016</c:v>
                </c:pt>
                <c:pt idx="500">
                  <c:v>10/18/2016</c:v>
                </c:pt>
                <c:pt idx="501">
                  <c:v>10/25/2016</c:v>
                </c:pt>
                <c:pt idx="502">
                  <c:v>11/1/2016</c:v>
                </c:pt>
                <c:pt idx="503">
                  <c:v>11/8/2016</c:v>
                </c:pt>
                <c:pt idx="504">
                  <c:v>11/15/2016</c:v>
                </c:pt>
                <c:pt idx="505">
                  <c:v>11/22/2016</c:v>
                </c:pt>
                <c:pt idx="506">
                  <c:v>11/29/2016</c:v>
                </c:pt>
                <c:pt idx="507">
                  <c:v>06-dic-16</c:v>
                </c:pt>
                <c:pt idx="508">
                  <c:v>13-dic-16</c:v>
                </c:pt>
                <c:pt idx="509">
                  <c:v>20-dic-16</c:v>
                </c:pt>
                <c:pt idx="510">
                  <c:v>24-ene-17</c:v>
                </c:pt>
                <c:pt idx="511">
                  <c:v>31-ene-17</c:v>
                </c:pt>
                <c:pt idx="512">
                  <c:v>2/7/2017</c:v>
                </c:pt>
                <c:pt idx="513">
                  <c:v>2/14/2017</c:v>
                </c:pt>
                <c:pt idx="514">
                  <c:v>2/21/2017</c:v>
                </c:pt>
                <c:pt idx="515">
                  <c:v>2/28/2017</c:v>
                </c:pt>
                <c:pt idx="516">
                  <c:v>3/7/2017</c:v>
                </c:pt>
                <c:pt idx="517">
                  <c:v>3/14/2017</c:v>
                </c:pt>
                <c:pt idx="518">
                  <c:v>3/21/2017</c:v>
                </c:pt>
                <c:pt idx="519">
                  <c:v>3/28/2017</c:v>
                </c:pt>
                <c:pt idx="520">
                  <c:v>04-abr-17</c:v>
                </c:pt>
                <c:pt idx="521">
                  <c:v>11-abr-17</c:v>
                </c:pt>
                <c:pt idx="522">
                  <c:v>18-abr-17</c:v>
                </c:pt>
                <c:pt idx="523">
                  <c:v>25-abr-17</c:v>
                </c:pt>
                <c:pt idx="524">
                  <c:v>5/2/2017</c:v>
                </c:pt>
                <c:pt idx="525">
                  <c:v>5/9/2017</c:v>
                </c:pt>
                <c:pt idx="526">
                  <c:v>5/16/2017</c:v>
                </c:pt>
                <c:pt idx="527">
                  <c:v>5/23/2017</c:v>
                </c:pt>
                <c:pt idx="528">
                  <c:v>5/30/2017</c:v>
                </c:pt>
                <c:pt idx="529">
                  <c:v>6/6/2017</c:v>
                </c:pt>
                <c:pt idx="530">
                  <c:v>6/13/2017</c:v>
                </c:pt>
                <c:pt idx="531">
                  <c:v>6/20/2017</c:v>
                </c:pt>
                <c:pt idx="532">
                  <c:v>6/27/2017</c:v>
                </c:pt>
                <c:pt idx="533">
                  <c:v>7/4/2017</c:v>
                </c:pt>
                <c:pt idx="534">
                  <c:v>7/11/2017</c:v>
                </c:pt>
                <c:pt idx="535">
                  <c:v>7/18/2017</c:v>
                </c:pt>
                <c:pt idx="536">
                  <c:v>7/25/2017</c:v>
                </c:pt>
                <c:pt idx="537">
                  <c:v>01-ago-17</c:v>
                </c:pt>
                <c:pt idx="538">
                  <c:v>08-ago-17</c:v>
                </c:pt>
                <c:pt idx="539">
                  <c:v>15-ago-17</c:v>
                </c:pt>
                <c:pt idx="540">
                  <c:v>22-ago-17</c:v>
                </c:pt>
                <c:pt idx="541">
                  <c:v>29-ago-17</c:v>
                </c:pt>
                <c:pt idx="542">
                  <c:v>9/5/2017</c:v>
                </c:pt>
                <c:pt idx="543">
                  <c:v>9/12/2017</c:v>
                </c:pt>
                <c:pt idx="544">
                  <c:v>9/19/2017</c:v>
                </c:pt>
                <c:pt idx="545">
                  <c:v>9/26/2017</c:v>
                </c:pt>
                <c:pt idx="546">
                  <c:v>10/3/2017</c:v>
                </c:pt>
                <c:pt idx="547">
                  <c:v>10/10/2017</c:v>
                </c:pt>
                <c:pt idx="548">
                  <c:v>10/17/2017</c:v>
                </c:pt>
                <c:pt idx="549">
                  <c:v>10/24/2017</c:v>
                </c:pt>
                <c:pt idx="550">
                  <c:v>10/31/2017</c:v>
                </c:pt>
                <c:pt idx="551">
                  <c:v>11/7/2017</c:v>
                </c:pt>
                <c:pt idx="552">
                  <c:v>11/14/2017</c:v>
                </c:pt>
                <c:pt idx="553">
                  <c:v>11/21/2017</c:v>
                </c:pt>
                <c:pt idx="554">
                  <c:v>11/28/2017</c:v>
                </c:pt>
                <c:pt idx="555">
                  <c:v>05-dic-17</c:v>
                </c:pt>
                <c:pt idx="556">
                  <c:v>12-dic-17</c:v>
                </c:pt>
                <c:pt idx="557">
                  <c:v>19-dic-17</c:v>
                </c:pt>
                <c:pt idx="558">
                  <c:v>26-dic-17</c:v>
                </c:pt>
                <c:pt idx="559">
                  <c:v>09-ene-18</c:v>
                </c:pt>
                <c:pt idx="560">
                  <c:v>16-ene-18</c:v>
                </c:pt>
                <c:pt idx="561">
                  <c:v>23-ene-18</c:v>
                </c:pt>
                <c:pt idx="562">
                  <c:v>30-ene-18</c:v>
                </c:pt>
                <c:pt idx="563">
                  <c:v>6-Feb-18</c:v>
                </c:pt>
                <c:pt idx="564">
                  <c:v>13-Feb-18</c:v>
                </c:pt>
                <c:pt idx="565">
                  <c:v>20-Feb-18</c:v>
                </c:pt>
                <c:pt idx="566">
                  <c:v>27-Feb-18</c:v>
                </c:pt>
                <c:pt idx="567">
                  <c:v>6-Mar-18</c:v>
                </c:pt>
                <c:pt idx="568">
                  <c:v>13-Mar-18</c:v>
                </c:pt>
                <c:pt idx="569">
                  <c:v>20-Mar-18</c:v>
                </c:pt>
                <c:pt idx="570">
                  <c:v>27-Mar-18</c:v>
                </c:pt>
                <c:pt idx="571">
                  <c:v>03-abr-18</c:v>
                </c:pt>
                <c:pt idx="572">
                  <c:v>10-abr-18</c:v>
                </c:pt>
                <c:pt idx="573">
                  <c:v>17-abr-18</c:v>
                </c:pt>
                <c:pt idx="574">
                  <c:v>24-abr-18</c:v>
                </c:pt>
                <c:pt idx="575">
                  <c:v>1-May-18</c:v>
                </c:pt>
                <c:pt idx="576">
                  <c:v>8-May-18</c:v>
                </c:pt>
                <c:pt idx="577">
                  <c:v>15-May-18</c:v>
                </c:pt>
                <c:pt idx="578">
                  <c:v>22-May-18</c:v>
                </c:pt>
                <c:pt idx="579">
                  <c:v>29-May-18</c:v>
                </c:pt>
                <c:pt idx="580">
                  <c:v>5-Jun-18</c:v>
                </c:pt>
                <c:pt idx="581">
                  <c:v>12-Jun-18</c:v>
                </c:pt>
                <c:pt idx="582">
                  <c:v>19-Jun-18</c:v>
                </c:pt>
                <c:pt idx="583">
                  <c:v>26-Jun-18</c:v>
                </c:pt>
                <c:pt idx="584">
                  <c:v>3-Jul-18</c:v>
                </c:pt>
                <c:pt idx="585">
                  <c:v>10-Jul-18</c:v>
                </c:pt>
                <c:pt idx="586">
                  <c:v>17-Jul-18</c:v>
                </c:pt>
                <c:pt idx="587">
                  <c:v>24-Jul-18</c:v>
                </c:pt>
                <c:pt idx="588">
                  <c:v>31-Jul-18</c:v>
                </c:pt>
                <c:pt idx="589">
                  <c:v>07-ago-18</c:v>
                </c:pt>
                <c:pt idx="590">
                  <c:v>14-ago-18</c:v>
                </c:pt>
                <c:pt idx="591">
                  <c:v>21-ago-18</c:v>
                </c:pt>
                <c:pt idx="592">
                  <c:v>28-ago-18</c:v>
                </c:pt>
              </c:strCache>
            </c:strRef>
          </c:cat>
          <c:val>
            <c:numRef>
              <c:f>precios_internacionales!$K$82:$K$674</c:f>
              <c:numCache>
                <c:formatCode>0.00</c:formatCode>
                <c:ptCount val="593"/>
                <c:pt idx="0">
                  <c:v>2.8310000000000004</c:v>
                </c:pt>
                <c:pt idx="1">
                  <c:v>2.819</c:v>
                </c:pt>
                <c:pt idx="2">
                  <c:v>2.81</c:v>
                </c:pt>
                <c:pt idx="3">
                  <c:v>2.8029999999999999</c:v>
                </c:pt>
                <c:pt idx="4">
                  <c:v>2.8019999999999996</c:v>
                </c:pt>
                <c:pt idx="5">
                  <c:v>2.8109999999999991</c:v>
                </c:pt>
                <c:pt idx="6">
                  <c:v>2.8169999999999993</c:v>
                </c:pt>
                <c:pt idx="7">
                  <c:v>2.8220000000000001</c:v>
                </c:pt>
                <c:pt idx="8">
                  <c:v>2.8280000000000003</c:v>
                </c:pt>
                <c:pt idx="9">
                  <c:v>2.8489999999999998</c:v>
                </c:pt>
                <c:pt idx="10">
                  <c:v>2.8650000000000002</c:v>
                </c:pt>
                <c:pt idx="11">
                  <c:v>2.8850000000000002</c:v>
                </c:pt>
                <c:pt idx="12">
                  <c:v>2.9219999999999997</c:v>
                </c:pt>
                <c:pt idx="13">
                  <c:v>2.9489999999999994</c:v>
                </c:pt>
                <c:pt idx="14">
                  <c:v>2.964</c:v>
                </c:pt>
                <c:pt idx="15">
                  <c:v>2.9790000000000001</c:v>
                </c:pt>
                <c:pt idx="16">
                  <c:v>3.004</c:v>
                </c:pt>
                <c:pt idx="17">
                  <c:v>3.0349999999999997</c:v>
                </c:pt>
                <c:pt idx="18">
                  <c:v>3.0539999999999998</c:v>
                </c:pt>
                <c:pt idx="19">
                  <c:v>3.0569999999999999</c:v>
                </c:pt>
                <c:pt idx="20">
                  <c:v>3.0649999999999999</c:v>
                </c:pt>
                <c:pt idx="21">
                  <c:v>3.0669999999999993</c:v>
                </c:pt>
                <c:pt idx="22">
                  <c:v>3.05</c:v>
                </c:pt>
                <c:pt idx="23">
                  <c:v>3.0319999999999996</c:v>
                </c:pt>
                <c:pt idx="24">
                  <c:v>3.032</c:v>
                </c:pt>
                <c:pt idx="25">
                  <c:v>3.0270000000000001</c:v>
                </c:pt>
                <c:pt idx="26">
                  <c:v>3.0150000000000001</c:v>
                </c:pt>
                <c:pt idx="27">
                  <c:v>3.0130000000000003</c:v>
                </c:pt>
                <c:pt idx="28">
                  <c:v>3.0150000000000001</c:v>
                </c:pt>
                <c:pt idx="29">
                  <c:v>3.0180000000000002</c:v>
                </c:pt>
                <c:pt idx="30">
                  <c:v>3.028</c:v>
                </c:pt>
                <c:pt idx="31">
                  <c:v>3.0460000000000003</c:v>
                </c:pt>
                <c:pt idx="32">
                  <c:v>3.07</c:v>
                </c:pt>
                <c:pt idx="33">
                  <c:v>3.1039999999999996</c:v>
                </c:pt>
                <c:pt idx="34">
                  <c:v>3.1409999999999996</c:v>
                </c:pt>
                <c:pt idx="35">
                  <c:v>3.1919999999999993</c:v>
                </c:pt>
                <c:pt idx="36">
                  <c:v>3.242</c:v>
                </c:pt>
                <c:pt idx="37">
                  <c:v>3.2760000000000007</c:v>
                </c:pt>
                <c:pt idx="38">
                  <c:v>3.3250000000000002</c:v>
                </c:pt>
                <c:pt idx="39">
                  <c:v>3.2380000000000004</c:v>
                </c:pt>
                <c:pt idx="40">
                  <c:v>3.2610000000000001</c:v>
                </c:pt>
                <c:pt idx="41">
                  <c:v>3.28</c:v>
                </c:pt>
                <c:pt idx="42">
                  <c:v>3.3</c:v>
                </c:pt>
                <c:pt idx="43">
                  <c:v>3.3109999999999999</c:v>
                </c:pt>
                <c:pt idx="44">
                  <c:v>3.3099999999999996</c:v>
                </c:pt>
                <c:pt idx="45">
                  <c:v>3.2909999999999995</c:v>
                </c:pt>
                <c:pt idx="46">
                  <c:v>3.2700000000000005</c:v>
                </c:pt>
                <c:pt idx="47">
                  <c:v>3.2469999999999999</c:v>
                </c:pt>
                <c:pt idx="48">
                  <c:v>3.2050000000000005</c:v>
                </c:pt>
                <c:pt idx="49">
                  <c:v>3.2900000000000005</c:v>
                </c:pt>
                <c:pt idx="50">
                  <c:v>3.2429999999999999</c:v>
                </c:pt>
                <c:pt idx="51">
                  <c:v>3.2090000000000005</c:v>
                </c:pt>
                <c:pt idx="52">
                  <c:v>3.1820000000000004</c:v>
                </c:pt>
                <c:pt idx="53">
                  <c:v>3.1510000000000002</c:v>
                </c:pt>
                <c:pt idx="54">
                  <c:v>3.1209999999999996</c:v>
                </c:pt>
                <c:pt idx="55">
                  <c:v>3.1079999999999997</c:v>
                </c:pt>
                <c:pt idx="56">
                  <c:v>3.0970000000000004</c:v>
                </c:pt>
                <c:pt idx="57">
                  <c:v>3.0920000000000001</c:v>
                </c:pt>
                <c:pt idx="58">
                  <c:v>3.1019999999999999</c:v>
                </c:pt>
                <c:pt idx="59">
                  <c:v>3.1269999999999998</c:v>
                </c:pt>
                <c:pt idx="60">
                  <c:v>3.1589999999999998</c:v>
                </c:pt>
                <c:pt idx="61">
                  <c:v>3.1719999999999997</c:v>
                </c:pt>
                <c:pt idx="62">
                  <c:v>3.181</c:v>
                </c:pt>
                <c:pt idx="63">
                  <c:v>3.2009999999999996</c:v>
                </c:pt>
                <c:pt idx="64">
                  <c:v>3.2059999999999995</c:v>
                </c:pt>
                <c:pt idx="65">
                  <c:v>3.1979999999999995</c:v>
                </c:pt>
                <c:pt idx="66">
                  <c:v>3.2019999999999995</c:v>
                </c:pt>
                <c:pt idx="67">
                  <c:v>3.2039999999999997</c:v>
                </c:pt>
                <c:pt idx="68">
                  <c:v>3.1960000000000002</c:v>
                </c:pt>
                <c:pt idx="69">
                  <c:v>3.1849999999999996</c:v>
                </c:pt>
                <c:pt idx="70">
                  <c:v>3.181</c:v>
                </c:pt>
                <c:pt idx="71">
                  <c:v>3.1909999999999998</c:v>
                </c:pt>
                <c:pt idx="72">
                  <c:v>3.2</c:v>
                </c:pt>
                <c:pt idx="73">
                  <c:v>3.1929999999999996</c:v>
                </c:pt>
                <c:pt idx="74">
                  <c:v>3.1969999999999996</c:v>
                </c:pt>
                <c:pt idx="75">
                  <c:v>3.2109999999999999</c:v>
                </c:pt>
                <c:pt idx="76">
                  <c:v>3.2079999999999997</c:v>
                </c:pt>
                <c:pt idx="77">
                  <c:v>3.2109999999999999</c:v>
                </c:pt>
                <c:pt idx="78">
                  <c:v>3.2149999999999999</c:v>
                </c:pt>
                <c:pt idx="79">
                  <c:v>3.2229999999999999</c:v>
                </c:pt>
                <c:pt idx="80">
                  <c:v>3.2210000000000001</c:v>
                </c:pt>
                <c:pt idx="81">
                  <c:v>3.2119999999999997</c:v>
                </c:pt>
                <c:pt idx="82">
                  <c:v>3.2069999999999999</c:v>
                </c:pt>
                <c:pt idx="83">
                  <c:v>3.2079999999999997</c:v>
                </c:pt>
                <c:pt idx="84">
                  <c:v>3.2019999999999995</c:v>
                </c:pt>
                <c:pt idx="85">
                  <c:v>3.1879999999999997</c:v>
                </c:pt>
                <c:pt idx="86">
                  <c:v>3.1779999999999999</c:v>
                </c:pt>
                <c:pt idx="87">
                  <c:v>3.1710000000000003</c:v>
                </c:pt>
                <c:pt idx="88">
                  <c:v>3.177</c:v>
                </c:pt>
                <c:pt idx="89">
                  <c:v>3.1819999999999995</c:v>
                </c:pt>
                <c:pt idx="90">
                  <c:v>3.1889999999999996</c:v>
                </c:pt>
                <c:pt idx="91">
                  <c:v>3.1949999999999994</c:v>
                </c:pt>
                <c:pt idx="92">
                  <c:v>3.1979999999999995</c:v>
                </c:pt>
                <c:pt idx="93">
                  <c:v>3.2030000000000003</c:v>
                </c:pt>
                <c:pt idx="94">
                  <c:v>3.2189999999999999</c:v>
                </c:pt>
                <c:pt idx="95">
                  <c:v>3.2340000000000004</c:v>
                </c:pt>
                <c:pt idx="96">
                  <c:v>3.2530000000000001</c:v>
                </c:pt>
                <c:pt idx="97">
                  <c:v>3.2730000000000006</c:v>
                </c:pt>
                <c:pt idx="98">
                  <c:v>3.2920000000000003</c:v>
                </c:pt>
                <c:pt idx="99">
                  <c:v>3.3150000000000004</c:v>
                </c:pt>
                <c:pt idx="100">
                  <c:v>3.3339999999999996</c:v>
                </c:pt>
                <c:pt idx="101">
                  <c:v>3.347</c:v>
                </c:pt>
                <c:pt idx="102">
                  <c:v>3.3519999999999994</c:v>
                </c:pt>
                <c:pt idx="103">
                  <c:v>3.3620000000000005</c:v>
                </c:pt>
                <c:pt idx="104">
                  <c:v>3.3810000000000002</c:v>
                </c:pt>
                <c:pt idx="105">
                  <c:v>3.4049999999999998</c:v>
                </c:pt>
                <c:pt idx="106">
                  <c:v>3.4239999999999995</c:v>
                </c:pt>
                <c:pt idx="107">
                  <c:v>3.4359999999999999</c:v>
                </c:pt>
                <c:pt idx="108">
                  <c:v>3.4350000000000001</c:v>
                </c:pt>
                <c:pt idx="109">
                  <c:v>3.4189999999999996</c:v>
                </c:pt>
                <c:pt idx="110">
                  <c:v>3.4069999999999991</c:v>
                </c:pt>
                <c:pt idx="111">
                  <c:v>3.3939999999999997</c:v>
                </c:pt>
                <c:pt idx="112">
                  <c:v>3.3699999999999997</c:v>
                </c:pt>
                <c:pt idx="113">
                  <c:v>3.3329999999999997</c:v>
                </c:pt>
                <c:pt idx="114">
                  <c:v>3.2850000000000001</c:v>
                </c:pt>
                <c:pt idx="115">
                  <c:v>3.2439999999999998</c:v>
                </c:pt>
                <c:pt idx="116">
                  <c:v>3.2190000000000003</c:v>
                </c:pt>
                <c:pt idx="117">
                  <c:v>3.1919999999999993</c:v>
                </c:pt>
                <c:pt idx="118">
                  <c:v>3.1589999999999998</c:v>
                </c:pt>
                <c:pt idx="119">
                  <c:v>3.1339999999999999</c:v>
                </c:pt>
                <c:pt idx="120">
                  <c:v>3.1019999999999999</c:v>
                </c:pt>
                <c:pt idx="121">
                  <c:v>3.069</c:v>
                </c:pt>
                <c:pt idx="122">
                  <c:v>3.0489999999999999</c:v>
                </c:pt>
                <c:pt idx="123">
                  <c:v>3.0460000000000003</c:v>
                </c:pt>
                <c:pt idx="124">
                  <c:v>3.036</c:v>
                </c:pt>
                <c:pt idx="125">
                  <c:v>3.0129999999999999</c:v>
                </c:pt>
                <c:pt idx="126">
                  <c:v>2.9829999999999997</c:v>
                </c:pt>
                <c:pt idx="127">
                  <c:v>2.9549999999999996</c:v>
                </c:pt>
                <c:pt idx="128">
                  <c:v>2.9309999999999996</c:v>
                </c:pt>
                <c:pt idx="129">
                  <c:v>2.9049999999999998</c:v>
                </c:pt>
                <c:pt idx="130">
                  <c:v>2.8890000000000002</c:v>
                </c:pt>
                <c:pt idx="131">
                  <c:v>2.8809999999999993</c:v>
                </c:pt>
                <c:pt idx="132">
                  <c:v>2.883</c:v>
                </c:pt>
                <c:pt idx="133">
                  <c:v>2.8779999999999992</c:v>
                </c:pt>
                <c:pt idx="134">
                  <c:v>2.8839999999999995</c:v>
                </c:pt>
                <c:pt idx="135">
                  <c:v>2.9009999999999998</c:v>
                </c:pt>
                <c:pt idx="136">
                  <c:v>2.9259999999999997</c:v>
                </c:pt>
                <c:pt idx="137">
                  <c:v>2.952</c:v>
                </c:pt>
                <c:pt idx="138">
                  <c:v>2.9720000000000004</c:v>
                </c:pt>
                <c:pt idx="139">
                  <c:v>2.9820000000000002</c:v>
                </c:pt>
                <c:pt idx="140">
                  <c:v>2.9969999999999999</c:v>
                </c:pt>
                <c:pt idx="141">
                  <c:v>3.0110000000000001</c:v>
                </c:pt>
                <c:pt idx="142">
                  <c:v>3.0169999999999999</c:v>
                </c:pt>
                <c:pt idx="143">
                  <c:v>3.0139999999999998</c:v>
                </c:pt>
                <c:pt idx="144">
                  <c:v>3.004</c:v>
                </c:pt>
                <c:pt idx="145">
                  <c:v>2.9869999999999997</c:v>
                </c:pt>
                <c:pt idx="146">
                  <c:v>2.9590000000000001</c:v>
                </c:pt>
                <c:pt idx="147">
                  <c:v>2.9300000000000006</c:v>
                </c:pt>
                <c:pt idx="148">
                  <c:v>2.9120000000000004</c:v>
                </c:pt>
                <c:pt idx="149">
                  <c:v>2.9070000000000005</c:v>
                </c:pt>
                <c:pt idx="150">
                  <c:v>2.8970000000000002</c:v>
                </c:pt>
                <c:pt idx="151">
                  <c:v>2.8869999999999996</c:v>
                </c:pt>
                <c:pt idx="152">
                  <c:v>2.8749999999999996</c:v>
                </c:pt>
                <c:pt idx="153">
                  <c:v>2.8719999999999999</c:v>
                </c:pt>
                <c:pt idx="154">
                  <c:v>2.8719999999999999</c:v>
                </c:pt>
                <c:pt idx="155">
                  <c:v>2.8720000000000003</c:v>
                </c:pt>
                <c:pt idx="156">
                  <c:v>2.875</c:v>
                </c:pt>
                <c:pt idx="157">
                  <c:v>2.8759999999999999</c:v>
                </c:pt>
                <c:pt idx="158">
                  <c:v>2.8769999999999998</c:v>
                </c:pt>
                <c:pt idx="159">
                  <c:v>2.8679999999999994</c:v>
                </c:pt>
                <c:pt idx="160">
                  <c:v>2.8519999999999994</c:v>
                </c:pt>
                <c:pt idx="161">
                  <c:v>2.8389999999999995</c:v>
                </c:pt>
                <c:pt idx="162">
                  <c:v>2.8429999999999995</c:v>
                </c:pt>
                <c:pt idx="163">
                  <c:v>2.8509999999999995</c:v>
                </c:pt>
                <c:pt idx="164">
                  <c:v>2.86</c:v>
                </c:pt>
                <c:pt idx="165">
                  <c:v>2.863</c:v>
                </c:pt>
                <c:pt idx="166">
                  <c:v>2.8620000000000001</c:v>
                </c:pt>
                <c:pt idx="167">
                  <c:v>2.8639999999999999</c:v>
                </c:pt>
                <c:pt idx="168">
                  <c:v>2.8650000000000002</c:v>
                </c:pt>
                <c:pt idx="169">
                  <c:v>2.8650000000000002</c:v>
                </c:pt>
                <c:pt idx="170">
                  <c:v>2.8720000000000003</c:v>
                </c:pt>
                <c:pt idx="171">
                  <c:v>2.8969999999999998</c:v>
                </c:pt>
                <c:pt idx="172">
                  <c:v>2.9119999999999999</c:v>
                </c:pt>
                <c:pt idx="173">
                  <c:v>2.9159999999999995</c:v>
                </c:pt>
                <c:pt idx="174">
                  <c:v>2.9210000000000003</c:v>
                </c:pt>
                <c:pt idx="175">
                  <c:v>2.9409999999999998</c:v>
                </c:pt>
                <c:pt idx="176">
                  <c:v>2.9719999999999995</c:v>
                </c:pt>
                <c:pt idx="177">
                  <c:v>3.0030000000000001</c:v>
                </c:pt>
                <c:pt idx="178">
                  <c:v>3.0350000000000001</c:v>
                </c:pt>
                <c:pt idx="179">
                  <c:v>3.0770000000000004</c:v>
                </c:pt>
                <c:pt idx="180">
                  <c:v>3.1300000000000003</c:v>
                </c:pt>
                <c:pt idx="181">
                  <c:v>3.1630000000000007</c:v>
                </c:pt>
                <c:pt idx="182">
                  <c:v>3.2</c:v>
                </c:pt>
                <c:pt idx="183">
                  <c:v>3.2559999999999993</c:v>
                </c:pt>
                <c:pt idx="184">
                  <c:v>3.3069999999999999</c:v>
                </c:pt>
                <c:pt idx="185">
                  <c:v>3.3500000000000005</c:v>
                </c:pt>
                <c:pt idx="186">
                  <c:v>3.38</c:v>
                </c:pt>
                <c:pt idx="187">
                  <c:v>3.4140000000000001</c:v>
                </c:pt>
                <c:pt idx="188">
                  <c:v>3.4519999999999995</c:v>
                </c:pt>
                <c:pt idx="189">
                  <c:v>3.4710000000000001</c:v>
                </c:pt>
                <c:pt idx="190">
                  <c:v>3.4670000000000001</c:v>
                </c:pt>
                <c:pt idx="191">
                  <c:v>3.4699999999999998</c:v>
                </c:pt>
                <c:pt idx="192">
                  <c:v>3.4579999999999997</c:v>
                </c:pt>
                <c:pt idx="193">
                  <c:v>3.4249999999999998</c:v>
                </c:pt>
                <c:pt idx="194">
                  <c:v>3.3939999999999997</c:v>
                </c:pt>
                <c:pt idx="195">
                  <c:v>3.3619999999999997</c:v>
                </c:pt>
                <c:pt idx="196">
                  <c:v>3.339</c:v>
                </c:pt>
                <c:pt idx="197">
                  <c:v>3.3159999999999998</c:v>
                </c:pt>
                <c:pt idx="198">
                  <c:v>3.29</c:v>
                </c:pt>
                <c:pt idx="199">
                  <c:v>3.2739999999999996</c:v>
                </c:pt>
                <c:pt idx="200">
                  <c:v>3.2679999999999998</c:v>
                </c:pt>
                <c:pt idx="201">
                  <c:v>3.2599999999999993</c:v>
                </c:pt>
                <c:pt idx="202">
                  <c:v>3.2709999999999999</c:v>
                </c:pt>
                <c:pt idx="203">
                  <c:v>3.2910000000000004</c:v>
                </c:pt>
                <c:pt idx="204">
                  <c:v>3.3069999999999999</c:v>
                </c:pt>
                <c:pt idx="205">
                  <c:v>3.3250000000000002</c:v>
                </c:pt>
                <c:pt idx="206">
                  <c:v>3.34</c:v>
                </c:pt>
                <c:pt idx="207">
                  <c:v>3.3490000000000002</c:v>
                </c:pt>
                <c:pt idx="208">
                  <c:v>3.3540000000000001</c:v>
                </c:pt>
                <c:pt idx="209">
                  <c:v>3.3589999999999995</c:v>
                </c:pt>
                <c:pt idx="210">
                  <c:v>3.3699999999999997</c:v>
                </c:pt>
                <c:pt idx="211">
                  <c:v>3.3909999999999996</c:v>
                </c:pt>
                <c:pt idx="212">
                  <c:v>3.3939999999999997</c:v>
                </c:pt>
                <c:pt idx="213">
                  <c:v>3.3909999999999996</c:v>
                </c:pt>
                <c:pt idx="214">
                  <c:v>3.3980000000000006</c:v>
                </c:pt>
                <c:pt idx="215">
                  <c:v>3.4050000000000002</c:v>
                </c:pt>
                <c:pt idx="216">
                  <c:v>3.4180000000000001</c:v>
                </c:pt>
                <c:pt idx="217">
                  <c:v>3.4400000000000004</c:v>
                </c:pt>
                <c:pt idx="218">
                  <c:v>3.4569999999999999</c:v>
                </c:pt>
                <c:pt idx="219">
                  <c:v>3.4760000000000004</c:v>
                </c:pt>
                <c:pt idx="220">
                  <c:v>3.5200000000000005</c:v>
                </c:pt>
                <c:pt idx="221">
                  <c:v>3.5439999999999996</c:v>
                </c:pt>
                <c:pt idx="222">
                  <c:v>3.5700000000000003</c:v>
                </c:pt>
                <c:pt idx="223">
                  <c:v>3.6050000000000004</c:v>
                </c:pt>
                <c:pt idx="224">
                  <c:v>3.6350000000000002</c:v>
                </c:pt>
                <c:pt idx="225">
                  <c:v>3.6779999999999999</c:v>
                </c:pt>
                <c:pt idx="226">
                  <c:v>3.7200000000000011</c:v>
                </c:pt>
                <c:pt idx="227">
                  <c:v>3.7559999999999993</c:v>
                </c:pt>
                <c:pt idx="228">
                  <c:v>3.819</c:v>
                </c:pt>
                <c:pt idx="229">
                  <c:v>3.875</c:v>
                </c:pt>
                <c:pt idx="230">
                  <c:v>3.907</c:v>
                </c:pt>
                <c:pt idx="231">
                  <c:v>3.968999999999999</c:v>
                </c:pt>
                <c:pt idx="232">
                  <c:v>4.0299999999999994</c:v>
                </c:pt>
                <c:pt idx="233">
                  <c:v>4.0750000000000002</c:v>
                </c:pt>
                <c:pt idx="234">
                  <c:v>4.1210000000000004</c:v>
                </c:pt>
                <c:pt idx="235">
                  <c:v>4.1400000000000006</c:v>
                </c:pt>
                <c:pt idx="236">
                  <c:v>4.1470000000000002</c:v>
                </c:pt>
                <c:pt idx="237">
                  <c:v>4.1369999999999996</c:v>
                </c:pt>
                <c:pt idx="238">
                  <c:v>4.0960000000000001</c:v>
                </c:pt>
                <c:pt idx="239">
                  <c:v>4.0640000000000001</c:v>
                </c:pt>
                <c:pt idx="240">
                  <c:v>4.0310000000000006</c:v>
                </c:pt>
                <c:pt idx="241">
                  <c:v>3.9849999999999994</c:v>
                </c:pt>
                <c:pt idx="242">
                  <c:v>3.9470000000000005</c:v>
                </c:pt>
                <c:pt idx="243">
                  <c:v>3.9200000000000004</c:v>
                </c:pt>
                <c:pt idx="244">
                  <c:v>3.903</c:v>
                </c:pt>
                <c:pt idx="245">
                  <c:v>3.8890000000000002</c:v>
                </c:pt>
                <c:pt idx="246">
                  <c:v>3.8709999999999996</c:v>
                </c:pt>
                <c:pt idx="247">
                  <c:v>3.8660000000000005</c:v>
                </c:pt>
                <c:pt idx="248">
                  <c:v>3.883</c:v>
                </c:pt>
                <c:pt idx="249">
                  <c:v>3.9140000000000001</c:v>
                </c:pt>
                <c:pt idx="250">
                  <c:v>3.9359999999999991</c:v>
                </c:pt>
                <c:pt idx="251">
                  <c:v>3.9420000000000002</c:v>
                </c:pt>
                <c:pt idx="252">
                  <c:v>3.9420000000000002</c:v>
                </c:pt>
                <c:pt idx="253">
                  <c:v>3.9569999999999999</c:v>
                </c:pt>
                <c:pt idx="254">
                  <c:v>3.9619999999999997</c:v>
                </c:pt>
                <c:pt idx="255">
                  <c:v>3.972</c:v>
                </c:pt>
                <c:pt idx="256">
                  <c:v>4.0030000000000001</c:v>
                </c:pt>
                <c:pt idx="257">
                  <c:v>4.04</c:v>
                </c:pt>
                <c:pt idx="258">
                  <c:v>4.0619999999999994</c:v>
                </c:pt>
                <c:pt idx="259">
                  <c:v>4.077</c:v>
                </c:pt>
                <c:pt idx="260">
                  <c:v>4.0990000000000011</c:v>
                </c:pt>
                <c:pt idx="261">
                  <c:v>4.1289999999999996</c:v>
                </c:pt>
                <c:pt idx="262">
                  <c:v>4.1760000000000002</c:v>
                </c:pt>
                <c:pt idx="263">
                  <c:v>4.2009999999999996</c:v>
                </c:pt>
                <c:pt idx="264">
                  <c:v>4.2290000000000001</c:v>
                </c:pt>
                <c:pt idx="265">
                  <c:v>4.2729999999999997</c:v>
                </c:pt>
                <c:pt idx="266">
                  <c:v>4.2889999999999997</c:v>
                </c:pt>
                <c:pt idx="267">
                  <c:v>4.2969999999999997</c:v>
                </c:pt>
                <c:pt idx="268">
                  <c:v>4.319</c:v>
                </c:pt>
                <c:pt idx="269">
                  <c:v>4.3439999999999994</c:v>
                </c:pt>
                <c:pt idx="270">
                  <c:v>4.3609999999999998</c:v>
                </c:pt>
                <c:pt idx="271">
                  <c:v>4.3689999999999998</c:v>
                </c:pt>
                <c:pt idx="272">
                  <c:v>4.3529999999999998</c:v>
                </c:pt>
                <c:pt idx="273">
                  <c:v>4.3980000000000006</c:v>
                </c:pt>
                <c:pt idx="274">
                  <c:v>4.4050000000000002</c:v>
                </c:pt>
                <c:pt idx="275">
                  <c:v>4.410000000000001</c:v>
                </c:pt>
                <c:pt idx="276">
                  <c:v>4.4239999999999995</c:v>
                </c:pt>
                <c:pt idx="277">
                  <c:v>4.4430000000000005</c:v>
                </c:pt>
                <c:pt idx="278">
                  <c:v>4.4539999999999997</c:v>
                </c:pt>
                <c:pt idx="279">
                  <c:v>4.4539999999999997</c:v>
                </c:pt>
                <c:pt idx="280">
                  <c:v>4.4409999999999998</c:v>
                </c:pt>
                <c:pt idx="281">
                  <c:v>4.4370000000000003</c:v>
                </c:pt>
                <c:pt idx="282">
                  <c:v>4.4509999999999996</c:v>
                </c:pt>
                <c:pt idx="283">
                  <c:v>4.3980000000000006</c:v>
                </c:pt>
                <c:pt idx="284">
                  <c:v>4.3809999999999993</c:v>
                </c:pt>
                <c:pt idx="285">
                  <c:v>4.3519999999999994</c:v>
                </c:pt>
                <c:pt idx="286">
                  <c:v>4.3359999999999994</c:v>
                </c:pt>
                <c:pt idx="287">
                  <c:v>4.3179999999999996</c:v>
                </c:pt>
                <c:pt idx="288">
                  <c:v>4.2990000000000004</c:v>
                </c:pt>
                <c:pt idx="289">
                  <c:v>4.2839999999999989</c:v>
                </c:pt>
                <c:pt idx="290">
                  <c:v>4.2769999999999992</c:v>
                </c:pt>
                <c:pt idx="291">
                  <c:v>4.2590000000000003</c:v>
                </c:pt>
                <c:pt idx="292">
                  <c:v>4.2320000000000011</c:v>
                </c:pt>
                <c:pt idx="293">
                  <c:v>4.2190000000000003</c:v>
                </c:pt>
                <c:pt idx="294">
                  <c:v>4.194</c:v>
                </c:pt>
                <c:pt idx="295">
                  <c:v>4.165</c:v>
                </c:pt>
                <c:pt idx="296">
                  <c:v>4.1329999999999991</c:v>
                </c:pt>
                <c:pt idx="297">
                  <c:v>4.1129999999999995</c:v>
                </c:pt>
                <c:pt idx="298">
                  <c:v>4.0999999999999996</c:v>
                </c:pt>
                <c:pt idx="299">
                  <c:v>4.0890000000000004</c:v>
                </c:pt>
                <c:pt idx="300">
                  <c:v>4.0849999999999991</c:v>
                </c:pt>
                <c:pt idx="301">
                  <c:v>4.0890000000000004</c:v>
                </c:pt>
                <c:pt idx="302">
                  <c:v>4.0990000000000002</c:v>
                </c:pt>
                <c:pt idx="303">
                  <c:v>4.12</c:v>
                </c:pt>
                <c:pt idx="304">
                  <c:v>4.1470000000000002</c:v>
                </c:pt>
                <c:pt idx="305">
                  <c:v>4.1740000000000004</c:v>
                </c:pt>
                <c:pt idx="306">
                  <c:v>4.1989999999999998</c:v>
                </c:pt>
                <c:pt idx="307">
                  <c:v>4.2170000000000005</c:v>
                </c:pt>
                <c:pt idx="308">
                  <c:v>4.2380000000000004</c:v>
                </c:pt>
                <c:pt idx="309">
                  <c:v>4.2559999999999993</c:v>
                </c:pt>
                <c:pt idx="310">
                  <c:v>4.2739999999999991</c:v>
                </c:pt>
                <c:pt idx="311">
                  <c:v>4.2879999999999994</c:v>
                </c:pt>
                <c:pt idx="312">
                  <c:v>4.298</c:v>
                </c:pt>
                <c:pt idx="313">
                  <c:v>4.3040000000000003</c:v>
                </c:pt>
                <c:pt idx="314">
                  <c:v>4.3160000000000007</c:v>
                </c:pt>
                <c:pt idx="315">
                  <c:v>4.3289999999999988</c:v>
                </c:pt>
                <c:pt idx="316">
                  <c:v>4.3449999999999998</c:v>
                </c:pt>
                <c:pt idx="317">
                  <c:v>4.359</c:v>
                </c:pt>
                <c:pt idx="318">
                  <c:v>4.359</c:v>
                </c:pt>
                <c:pt idx="319">
                  <c:v>4.3659999999999988</c:v>
                </c:pt>
                <c:pt idx="320">
                  <c:v>4.3729999999999993</c:v>
                </c:pt>
                <c:pt idx="321">
                  <c:v>4.3810000000000002</c:v>
                </c:pt>
                <c:pt idx="322">
                  <c:v>4.3840000000000003</c:v>
                </c:pt>
                <c:pt idx="323">
                  <c:v>4.394000000000001</c:v>
                </c:pt>
                <c:pt idx="324">
                  <c:v>4.402000000000001</c:v>
                </c:pt>
                <c:pt idx="325">
                  <c:v>4.410000000000001</c:v>
                </c:pt>
                <c:pt idx="326">
                  <c:v>4.4080000000000004</c:v>
                </c:pt>
                <c:pt idx="327">
                  <c:v>4.4159999999999995</c:v>
                </c:pt>
                <c:pt idx="328">
                  <c:v>4.43</c:v>
                </c:pt>
                <c:pt idx="329">
                  <c:v>4.43</c:v>
                </c:pt>
                <c:pt idx="330">
                  <c:v>4.431</c:v>
                </c:pt>
                <c:pt idx="331">
                  <c:v>4.4400000000000004</c:v>
                </c:pt>
                <c:pt idx="332">
                  <c:v>4.4610000000000003</c:v>
                </c:pt>
                <c:pt idx="333">
                  <c:v>4.4589999999999996</c:v>
                </c:pt>
                <c:pt idx="334">
                  <c:v>4.4540000000000006</c:v>
                </c:pt>
                <c:pt idx="335">
                  <c:v>4.4550000000000001</c:v>
                </c:pt>
                <c:pt idx="336">
                  <c:v>4.4590000000000005</c:v>
                </c:pt>
                <c:pt idx="337">
                  <c:v>4.4450000000000003</c:v>
                </c:pt>
                <c:pt idx="338">
                  <c:v>4.4249999999999998</c:v>
                </c:pt>
                <c:pt idx="339">
                  <c:v>4.4079999999999995</c:v>
                </c:pt>
                <c:pt idx="340">
                  <c:v>4.3940000000000001</c:v>
                </c:pt>
                <c:pt idx="341">
                  <c:v>4.3729999999999993</c:v>
                </c:pt>
                <c:pt idx="342">
                  <c:v>4.3429999999999991</c:v>
                </c:pt>
                <c:pt idx="343">
                  <c:v>4.3209999999999997</c:v>
                </c:pt>
                <c:pt idx="344">
                  <c:v>4.306</c:v>
                </c:pt>
                <c:pt idx="345">
                  <c:v>4.2910000000000004</c:v>
                </c:pt>
                <c:pt idx="346">
                  <c:v>4.2830000000000004</c:v>
                </c:pt>
                <c:pt idx="347">
                  <c:v>4.2850000000000001</c:v>
                </c:pt>
                <c:pt idx="348">
                  <c:v>4.2900000000000009</c:v>
                </c:pt>
                <c:pt idx="349">
                  <c:v>4.2969999999999997</c:v>
                </c:pt>
                <c:pt idx="350">
                  <c:v>4.298</c:v>
                </c:pt>
                <c:pt idx="351">
                  <c:v>4.2990000000000004</c:v>
                </c:pt>
                <c:pt idx="352">
                  <c:v>4.3050000000000006</c:v>
                </c:pt>
                <c:pt idx="353">
                  <c:v>4.32</c:v>
                </c:pt>
                <c:pt idx="354">
                  <c:v>4.3499999999999996</c:v>
                </c:pt>
                <c:pt idx="355">
                  <c:v>4.379999999999999</c:v>
                </c:pt>
                <c:pt idx="356">
                  <c:v>4.4049999999999994</c:v>
                </c:pt>
                <c:pt idx="357">
                  <c:v>4.4260000000000002</c:v>
                </c:pt>
                <c:pt idx="358">
                  <c:v>4.4470000000000001</c:v>
                </c:pt>
                <c:pt idx="359">
                  <c:v>4.4730000000000008</c:v>
                </c:pt>
                <c:pt idx="360">
                  <c:v>4.5040000000000004</c:v>
                </c:pt>
                <c:pt idx="361">
                  <c:v>4.5309999999999997</c:v>
                </c:pt>
                <c:pt idx="362">
                  <c:v>4.6009999999999991</c:v>
                </c:pt>
                <c:pt idx="363">
                  <c:v>4.6879999999999997</c:v>
                </c:pt>
                <c:pt idx="364">
                  <c:v>4.74</c:v>
                </c:pt>
                <c:pt idx="365">
                  <c:v>4.7780000000000005</c:v>
                </c:pt>
                <c:pt idx="366">
                  <c:v>4.8179999999999996</c:v>
                </c:pt>
                <c:pt idx="367">
                  <c:v>4.8689999999999998</c:v>
                </c:pt>
                <c:pt idx="368">
                  <c:v>4.9409999999999998</c:v>
                </c:pt>
                <c:pt idx="369">
                  <c:v>5.0059999999999993</c:v>
                </c:pt>
                <c:pt idx="370">
                  <c:v>5.0750000000000002</c:v>
                </c:pt>
                <c:pt idx="371">
                  <c:v>5.1519999999999992</c:v>
                </c:pt>
                <c:pt idx="372">
                  <c:v>5.1879999999999997</c:v>
                </c:pt>
                <c:pt idx="373">
                  <c:v>5.1909999999999998</c:v>
                </c:pt>
                <c:pt idx="374">
                  <c:v>5.2089999999999996</c:v>
                </c:pt>
                <c:pt idx="375">
                  <c:v>5.2309999999999999</c:v>
                </c:pt>
                <c:pt idx="376">
                  <c:v>5.2580000000000009</c:v>
                </c:pt>
                <c:pt idx="377">
                  <c:v>5.2709999999999999</c:v>
                </c:pt>
                <c:pt idx="378">
                  <c:v>5.2590000000000003</c:v>
                </c:pt>
                <c:pt idx="379">
                  <c:v>5.2460000000000004</c:v>
                </c:pt>
                <c:pt idx="380">
                  <c:v>5.2259999999999991</c:v>
                </c:pt>
                <c:pt idx="381">
                  <c:v>5.2059999999999995</c:v>
                </c:pt>
                <c:pt idx="382">
                  <c:v>5.19</c:v>
                </c:pt>
                <c:pt idx="383">
                  <c:v>5.1829999999999998</c:v>
                </c:pt>
                <c:pt idx="384">
                  <c:v>5.1929999999999996</c:v>
                </c:pt>
                <c:pt idx="385">
                  <c:v>5.2189999999999994</c:v>
                </c:pt>
                <c:pt idx="386">
                  <c:v>5.2389999999999999</c:v>
                </c:pt>
                <c:pt idx="387">
                  <c:v>5.2610000000000001</c:v>
                </c:pt>
                <c:pt idx="388">
                  <c:v>5.3079999999999998</c:v>
                </c:pt>
                <c:pt idx="389">
                  <c:v>5.36</c:v>
                </c:pt>
                <c:pt idx="390">
                  <c:v>5.4050000000000002</c:v>
                </c:pt>
                <c:pt idx="391">
                  <c:v>5.4300000000000006</c:v>
                </c:pt>
                <c:pt idx="392">
                  <c:v>5.4419999999999993</c:v>
                </c:pt>
                <c:pt idx="393">
                  <c:v>5.4550000000000001</c:v>
                </c:pt>
                <c:pt idx="394">
                  <c:v>5.4630000000000001</c:v>
                </c:pt>
                <c:pt idx="395">
                  <c:v>5.4670000000000005</c:v>
                </c:pt>
                <c:pt idx="396">
                  <c:v>5.4630000000000001</c:v>
                </c:pt>
                <c:pt idx="397">
                  <c:v>5.4619999999999997</c:v>
                </c:pt>
                <c:pt idx="398">
                  <c:v>5.4539999999999997</c:v>
                </c:pt>
                <c:pt idx="399">
                  <c:v>5.4580000000000002</c:v>
                </c:pt>
                <c:pt idx="400">
                  <c:v>5.4719999999999995</c:v>
                </c:pt>
                <c:pt idx="401">
                  <c:v>5.5190000000000001</c:v>
                </c:pt>
                <c:pt idx="402">
                  <c:v>5.5659999999999998</c:v>
                </c:pt>
                <c:pt idx="403">
                  <c:v>5.6079999999999997</c:v>
                </c:pt>
                <c:pt idx="404">
                  <c:v>5.645999999999999</c:v>
                </c:pt>
                <c:pt idx="405">
                  <c:v>5.6870000000000003</c:v>
                </c:pt>
                <c:pt idx="406">
                  <c:v>5.7359999999999998</c:v>
                </c:pt>
                <c:pt idx="407">
                  <c:v>5.7759999999999998</c:v>
                </c:pt>
                <c:pt idx="408">
                  <c:v>5.7859999999999996</c:v>
                </c:pt>
                <c:pt idx="409">
                  <c:v>5.7769999999999992</c:v>
                </c:pt>
                <c:pt idx="410">
                  <c:v>5.7889999999999997</c:v>
                </c:pt>
                <c:pt idx="411">
                  <c:v>5.7669999999999995</c:v>
                </c:pt>
                <c:pt idx="412">
                  <c:v>5.7430000000000003</c:v>
                </c:pt>
                <c:pt idx="413">
                  <c:v>5.7270000000000003</c:v>
                </c:pt>
                <c:pt idx="414">
                  <c:v>5.7039999999999997</c:v>
                </c:pt>
                <c:pt idx="415">
                  <c:v>5.6760000000000002</c:v>
                </c:pt>
                <c:pt idx="416">
                  <c:v>5.6460000000000008</c:v>
                </c:pt>
                <c:pt idx="417">
                  <c:v>5.6310000000000002</c:v>
                </c:pt>
                <c:pt idx="418">
                  <c:v>5.633</c:v>
                </c:pt>
                <c:pt idx="419">
                  <c:v>5.6470000000000011</c:v>
                </c:pt>
                <c:pt idx="420">
                  <c:v>5.6440000000000001</c:v>
                </c:pt>
                <c:pt idx="421">
                  <c:v>5.6669999999999998</c:v>
                </c:pt>
                <c:pt idx="422">
                  <c:v>5.6880000000000006</c:v>
                </c:pt>
                <c:pt idx="423">
                  <c:v>5.6930000000000005</c:v>
                </c:pt>
                <c:pt idx="424">
                  <c:v>5.6959999999999997</c:v>
                </c:pt>
                <c:pt idx="425">
                  <c:v>5.6969999999999992</c:v>
                </c:pt>
                <c:pt idx="426">
                  <c:v>5.7019999999999991</c:v>
                </c:pt>
                <c:pt idx="427">
                  <c:v>5.6970000000000001</c:v>
                </c:pt>
                <c:pt idx="428">
                  <c:v>5.6879999999999997</c:v>
                </c:pt>
                <c:pt idx="429">
                  <c:v>5.67</c:v>
                </c:pt>
                <c:pt idx="430">
                  <c:v>5.6339999999999986</c:v>
                </c:pt>
                <c:pt idx="431">
                  <c:v>5.5859999999999994</c:v>
                </c:pt>
                <c:pt idx="432">
                  <c:v>5.5379999999999994</c:v>
                </c:pt>
                <c:pt idx="433">
                  <c:v>5.4960000000000004</c:v>
                </c:pt>
                <c:pt idx="434">
                  <c:v>5.46</c:v>
                </c:pt>
                <c:pt idx="435">
                  <c:v>5.4279999999999999</c:v>
                </c:pt>
                <c:pt idx="436">
                  <c:v>5.383</c:v>
                </c:pt>
                <c:pt idx="437">
                  <c:v>5.331999999999999</c:v>
                </c:pt>
                <c:pt idx="438">
                  <c:v>5.2889999999999997</c:v>
                </c:pt>
                <c:pt idx="439">
                  <c:v>5.2580000000000009</c:v>
                </c:pt>
                <c:pt idx="440">
                  <c:v>5.2410000000000005</c:v>
                </c:pt>
                <c:pt idx="441">
                  <c:v>5.2170000000000005</c:v>
                </c:pt>
                <c:pt idx="442">
                  <c:v>5.1890000000000009</c:v>
                </c:pt>
                <c:pt idx="443">
                  <c:v>5.1590000000000007</c:v>
                </c:pt>
                <c:pt idx="444">
                  <c:v>5.1150000000000002</c:v>
                </c:pt>
                <c:pt idx="445">
                  <c:v>5.0539999999999994</c:v>
                </c:pt>
                <c:pt idx="446">
                  <c:v>4.9809999999999999</c:v>
                </c:pt>
                <c:pt idx="447">
                  <c:v>4.8830000000000009</c:v>
                </c:pt>
                <c:pt idx="448">
                  <c:v>4.8</c:v>
                </c:pt>
                <c:pt idx="449">
                  <c:v>4.7279999999999998</c:v>
                </c:pt>
                <c:pt idx="450">
                  <c:v>4.6640000000000006</c:v>
                </c:pt>
                <c:pt idx="451">
                  <c:v>4.6139999999999999</c:v>
                </c:pt>
                <c:pt idx="452">
                  <c:v>4.5630000000000006</c:v>
                </c:pt>
                <c:pt idx="453">
                  <c:v>4.5080000000000009</c:v>
                </c:pt>
                <c:pt idx="454">
                  <c:v>4.4529999999999994</c:v>
                </c:pt>
                <c:pt idx="455">
                  <c:v>4.4139999999999997</c:v>
                </c:pt>
                <c:pt idx="456">
                  <c:v>4.3950000000000005</c:v>
                </c:pt>
                <c:pt idx="457">
                  <c:v>4.3939999999999992</c:v>
                </c:pt>
                <c:pt idx="458">
                  <c:v>4.3659999999999997</c:v>
                </c:pt>
                <c:pt idx="459">
                  <c:v>4.351</c:v>
                </c:pt>
                <c:pt idx="460">
                  <c:v>4.3529999999999998</c:v>
                </c:pt>
                <c:pt idx="461">
                  <c:v>4.3519999999999994</c:v>
                </c:pt>
                <c:pt idx="462">
                  <c:v>4.3599999999999994</c:v>
                </c:pt>
                <c:pt idx="463">
                  <c:v>4.3840000000000003</c:v>
                </c:pt>
                <c:pt idx="464">
                  <c:v>4.418000000000001</c:v>
                </c:pt>
                <c:pt idx="465">
                  <c:v>4.4420000000000011</c:v>
                </c:pt>
                <c:pt idx="466">
                  <c:v>4.4769999999999994</c:v>
                </c:pt>
                <c:pt idx="467">
                  <c:v>4.5350000000000001</c:v>
                </c:pt>
                <c:pt idx="468">
                  <c:v>4.6019999999999994</c:v>
                </c:pt>
                <c:pt idx="469">
                  <c:v>4.6500000000000004</c:v>
                </c:pt>
                <c:pt idx="470">
                  <c:v>4.6790000000000003</c:v>
                </c:pt>
                <c:pt idx="471">
                  <c:v>4.6970000000000001</c:v>
                </c:pt>
                <c:pt idx="472">
                  <c:v>4.7120000000000006</c:v>
                </c:pt>
                <c:pt idx="473">
                  <c:v>4.7219999999999995</c:v>
                </c:pt>
                <c:pt idx="474">
                  <c:v>4.7309999999999999</c:v>
                </c:pt>
                <c:pt idx="475">
                  <c:v>4.7200000000000006</c:v>
                </c:pt>
                <c:pt idx="476">
                  <c:v>4.6860000000000008</c:v>
                </c:pt>
                <c:pt idx="477">
                  <c:v>4.6500000000000004</c:v>
                </c:pt>
                <c:pt idx="478">
                  <c:v>4.6390000000000011</c:v>
                </c:pt>
                <c:pt idx="479">
                  <c:v>4.6040000000000001</c:v>
                </c:pt>
                <c:pt idx="480">
                  <c:v>4.5510000000000002</c:v>
                </c:pt>
                <c:pt idx="481">
                  <c:v>4.5220000000000002</c:v>
                </c:pt>
                <c:pt idx="482">
                  <c:v>4.5020000000000007</c:v>
                </c:pt>
                <c:pt idx="483">
                  <c:v>4.4560000000000004</c:v>
                </c:pt>
                <c:pt idx="484">
                  <c:v>4.3980000000000006</c:v>
                </c:pt>
                <c:pt idx="485">
                  <c:v>4.3809999999999993</c:v>
                </c:pt>
                <c:pt idx="486">
                  <c:v>4.3769999999999998</c:v>
                </c:pt>
                <c:pt idx="487">
                  <c:v>4.3550000000000004</c:v>
                </c:pt>
                <c:pt idx="488">
                  <c:v>4.3019999999999996</c:v>
                </c:pt>
                <c:pt idx="489">
                  <c:v>4.2620000000000005</c:v>
                </c:pt>
                <c:pt idx="490">
                  <c:v>4.2370000000000001</c:v>
                </c:pt>
                <c:pt idx="491">
                  <c:v>4.1980000000000004</c:v>
                </c:pt>
                <c:pt idx="492">
                  <c:v>4.1560000000000006</c:v>
                </c:pt>
                <c:pt idx="493">
                  <c:v>4.1259999999999994</c:v>
                </c:pt>
                <c:pt idx="494">
                  <c:v>4.0959999999999992</c:v>
                </c:pt>
                <c:pt idx="495">
                  <c:v>4.0380000000000003</c:v>
                </c:pt>
                <c:pt idx="496">
                  <c:v>3.9889999999999999</c:v>
                </c:pt>
                <c:pt idx="497">
                  <c:v>3.9460000000000002</c:v>
                </c:pt>
                <c:pt idx="498">
                  <c:v>3.8950000000000005</c:v>
                </c:pt>
                <c:pt idx="499">
                  <c:v>3.8359999999999999</c:v>
                </c:pt>
                <c:pt idx="500">
                  <c:v>3.7619999999999996</c:v>
                </c:pt>
                <c:pt idx="501">
                  <c:v>3.6960000000000002</c:v>
                </c:pt>
                <c:pt idx="502">
                  <c:v>3.6450000000000005</c:v>
                </c:pt>
                <c:pt idx="503">
                  <c:v>3.6060000000000003</c:v>
                </c:pt>
                <c:pt idx="504">
                  <c:v>3.5789999999999997</c:v>
                </c:pt>
                <c:pt idx="505">
                  <c:v>3.5859999999999999</c:v>
                </c:pt>
                <c:pt idx="506">
                  <c:v>3.5920000000000001</c:v>
                </c:pt>
                <c:pt idx="507">
                  <c:v>3.6080000000000005</c:v>
                </c:pt>
                <c:pt idx="508">
                  <c:v>3.6269999999999998</c:v>
                </c:pt>
                <c:pt idx="509">
                  <c:v>3.6599999999999993</c:v>
                </c:pt>
                <c:pt idx="510">
                  <c:v>3.75</c:v>
                </c:pt>
                <c:pt idx="511">
                  <c:v>3.8299999999999996</c:v>
                </c:pt>
                <c:pt idx="512">
                  <c:v>3.8880000000000003</c:v>
                </c:pt>
                <c:pt idx="513">
                  <c:v>3.9489999999999994</c:v>
                </c:pt>
                <c:pt idx="514">
                  <c:v>4.0109999999999992</c:v>
                </c:pt>
                <c:pt idx="515">
                  <c:v>4.0679999999999996</c:v>
                </c:pt>
                <c:pt idx="516">
                  <c:v>4.1280000000000001</c:v>
                </c:pt>
                <c:pt idx="517">
                  <c:v>4.1870000000000003</c:v>
                </c:pt>
                <c:pt idx="518">
                  <c:v>4.2710000000000008</c:v>
                </c:pt>
                <c:pt idx="519">
                  <c:v>4.3520000000000003</c:v>
                </c:pt>
                <c:pt idx="520">
                  <c:v>4.375</c:v>
                </c:pt>
                <c:pt idx="521">
                  <c:v>4.386000000000001</c:v>
                </c:pt>
                <c:pt idx="522">
                  <c:v>4.42</c:v>
                </c:pt>
                <c:pt idx="523">
                  <c:v>4.4630000000000001</c:v>
                </c:pt>
                <c:pt idx="524">
                  <c:v>4.5210000000000008</c:v>
                </c:pt>
                <c:pt idx="525">
                  <c:v>4.5950000000000006</c:v>
                </c:pt>
                <c:pt idx="526">
                  <c:v>4.6390000000000011</c:v>
                </c:pt>
                <c:pt idx="527">
                  <c:v>4.6639999999999997</c:v>
                </c:pt>
                <c:pt idx="528">
                  <c:v>4.665</c:v>
                </c:pt>
                <c:pt idx="529">
                  <c:v>4.67</c:v>
                </c:pt>
                <c:pt idx="530">
                  <c:v>4.7</c:v>
                </c:pt>
                <c:pt idx="531">
                  <c:v>4.7170000000000005</c:v>
                </c:pt>
                <c:pt idx="532">
                  <c:v>4.6920000000000002</c:v>
                </c:pt>
                <c:pt idx="533">
                  <c:v>4.6489999999999991</c:v>
                </c:pt>
                <c:pt idx="534">
                  <c:v>4.5869999999999997</c:v>
                </c:pt>
                <c:pt idx="535">
                  <c:v>4.4999999999999991</c:v>
                </c:pt>
                <c:pt idx="536">
                  <c:v>4.4329999999999998</c:v>
                </c:pt>
                <c:pt idx="537">
                  <c:v>4.3770000000000007</c:v>
                </c:pt>
                <c:pt idx="538">
                  <c:v>4.330000000000001</c:v>
                </c:pt>
                <c:pt idx="539">
                  <c:v>4.2649999999999997</c:v>
                </c:pt>
                <c:pt idx="540">
                  <c:v>4.1689999999999996</c:v>
                </c:pt>
                <c:pt idx="541">
                  <c:v>4.0890000000000004</c:v>
                </c:pt>
                <c:pt idx="542">
                  <c:v>4.0270000000000001</c:v>
                </c:pt>
                <c:pt idx="543">
                  <c:v>3.9739999999999993</c:v>
                </c:pt>
                <c:pt idx="544">
                  <c:v>3.9260000000000006</c:v>
                </c:pt>
                <c:pt idx="545">
                  <c:v>3.8829999999999991</c:v>
                </c:pt>
                <c:pt idx="546">
                  <c:v>3.843999999999999</c:v>
                </c:pt>
                <c:pt idx="547">
                  <c:v>3.8109999999999991</c:v>
                </c:pt>
                <c:pt idx="548">
                  <c:v>3.7839999999999998</c:v>
                </c:pt>
                <c:pt idx="549">
                  <c:v>3.7649999999999997</c:v>
                </c:pt>
                <c:pt idx="550">
                  <c:v>3.7789999999999999</c:v>
                </c:pt>
                <c:pt idx="551">
                  <c:v>3.8280000000000003</c:v>
                </c:pt>
                <c:pt idx="552">
                  <c:v>3.8849999999999993</c:v>
                </c:pt>
                <c:pt idx="553">
                  <c:v>3.9359999999999999</c:v>
                </c:pt>
                <c:pt idx="554">
                  <c:v>3.9859999999999998</c:v>
                </c:pt>
                <c:pt idx="555">
                  <c:v>4.0289999999999999</c:v>
                </c:pt>
                <c:pt idx="556">
                  <c:v>4.0619999999999994</c:v>
                </c:pt>
                <c:pt idx="557">
                  <c:v>4.0989999999999993</c:v>
                </c:pt>
                <c:pt idx="558">
                  <c:v>4.1310000000000002</c:v>
                </c:pt>
                <c:pt idx="559">
                  <c:v>4.173</c:v>
                </c:pt>
                <c:pt idx="560">
                  <c:v>4.1960000000000006</c:v>
                </c:pt>
                <c:pt idx="561">
                  <c:v>4.2030000000000003</c:v>
                </c:pt>
                <c:pt idx="562">
                  <c:v>4.2210000000000001</c:v>
                </c:pt>
                <c:pt idx="563">
                  <c:v>4.2450000000000001</c:v>
                </c:pt>
                <c:pt idx="564">
                  <c:v>4.2700000000000005</c:v>
                </c:pt>
                <c:pt idx="565">
                  <c:v>4.3029999999999999</c:v>
                </c:pt>
                <c:pt idx="566">
                  <c:v>4.3419999999999996</c:v>
                </c:pt>
                <c:pt idx="567">
                  <c:v>4.3749999999999991</c:v>
                </c:pt>
                <c:pt idx="568">
                  <c:v>4.4060000000000006</c:v>
                </c:pt>
                <c:pt idx="569">
                  <c:v>4.4310000000000009</c:v>
                </c:pt>
                <c:pt idx="570">
                  <c:v>4.4530000000000012</c:v>
                </c:pt>
                <c:pt idx="571">
                  <c:v>4.447000000000001</c:v>
                </c:pt>
                <c:pt idx="572">
                  <c:v>4.4210000000000012</c:v>
                </c:pt>
                <c:pt idx="573">
                  <c:v>4.3989999999999991</c:v>
                </c:pt>
                <c:pt idx="574">
                  <c:v>4.38</c:v>
                </c:pt>
                <c:pt idx="575">
                  <c:v>4.3600000000000003</c:v>
                </c:pt>
                <c:pt idx="576">
                  <c:v>4.335</c:v>
                </c:pt>
                <c:pt idx="577">
                  <c:v>4.3079999999999998</c:v>
                </c:pt>
                <c:pt idx="578">
                  <c:v>4.2650000000000006</c:v>
                </c:pt>
                <c:pt idx="579">
                  <c:v>4.2090000000000005</c:v>
                </c:pt>
                <c:pt idx="580">
                  <c:v>4.1539999999999999</c:v>
                </c:pt>
                <c:pt idx="581">
                  <c:v>4.1319999999999997</c:v>
                </c:pt>
                <c:pt idx="582">
                  <c:v>4.1089999999999991</c:v>
                </c:pt>
                <c:pt idx="583">
                  <c:v>4.0719999999999992</c:v>
                </c:pt>
                <c:pt idx="584">
                  <c:v>4.0230000000000006</c:v>
                </c:pt>
                <c:pt idx="585">
                  <c:v>3.9839999999999995</c:v>
                </c:pt>
                <c:pt idx="586">
                  <c:v>3.9420000000000002</c:v>
                </c:pt>
                <c:pt idx="587">
                  <c:v>3.9129999999999994</c:v>
                </c:pt>
                <c:pt idx="588">
                  <c:v>3.8959999999999999</c:v>
                </c:pt>
                <c:pt idx="589">
                  <c:v>3.8910000000000005</c:v>
                </c:pt>
                <c:pt idx="590">
                  <c:v>3.8880000000000003</c:v>
                </c:pt>
                <c:pt idx="591">
                  <c:v>3.8679999999999999</c:v>
                </c:pt>
                <c:pt idx="592">
                  <c:v>3.8579999999999997</c:v>
                </c:pt>
              </c:numCache>
            </c:numRef>
          </c:val>
          <c:smooth val="0"/>
        </c:ser>
        <c:ser>
          <c:idx val="4"/>
          <c:order val="4"/>
          <c:tx>
            <c:v>URU</c:v>
          </c:tx>
          <c:spPr>
            <a:ln w="28575" cap="rnd">
              <a:solidFill>
                <a:schemeClr val="tx1"/>
              </a:solidFill>
              <a:round/>
            </a:ln>
            <a:effectLst/>
          </c:spPr>
          <c:marker>
            <c:symbol val="none"/>
          </c:marker>
          <c:cat>
            <c:strRef>
              <c:f>precios_internacionales!$A$82:$A$674</c:f>
              <c:strCache>
                <c:ptCount val="593"/>
                <c:pt idx="0">
                  <c:v>6/6/2006</c:v>
                </c:pt>
                <c:pt idx="1">
                  <c:v>6/13/2006</c:v>
                </c:pt>
                <c:pt idx="2">
                  <c:v>6/20/2006</c:v>
                </c:pt>
                <c:pt idx="3">
                  <c:v>6/27/2006</c:v>
                </c:pt>
                <c:pt idx="4">
                  <c:v>7/4/2006</c:v>
                </c:pt>
                <c:pt idx="5">
                  <c:v>7/11/2006</c:v>
                </c:pt>
                <c:pt idx="6">
                  <c:v>7/18/2006</c:v>
                </c:pt>
                <c:pt idx="7">
                  <c:v>01-ago-06</c:v>
                </c:pt>
                <c:pt idx="8">
                  <c:v>08-ago-06</c:v>
                </c:pt>
                <c:pt idx="9">
                  <c:v>15-ago-06</c:v>
                </c:pt>
                <c:pt idx="10">
                  <c:v>22-ago-06</c:v>
                </c:pt>
                <c:pt idx="11">
                  <c:v>29-ago-06</c:v>
                </c:pt>
                <c:pt idx="12">
                  <c:v>9/5/2006</c:v>
                </c:pt>
                <c:pt idx="13">
                  <c:v>9/12/2006</c:v>
                </c:pt>
                <c:pt idx="14">
                  <c:v>9/19/2006</c:v>
                </c:pt>
                <c:pt idx="15">
                  <c:v>9/26/2006</c:v>
                </c:pt>
                <c:pt idx="16">
                  <c:v>10/3/2006</c:v>
                </c:pt>
                <c:pt idx="17">
                  <c:v>10/10/2006</c:v>
                </c:pt>
                <c:pt idx="18">
                  <c:v>10/17/2006</c:v>
                </c:pt>
                <c:pt idx="19">
                  <c:v>10/24/2006</c:v>
                </c:pt>
                <c:pt idx="20">
                  <c:v>10/31/2006</c:v>
                </c:pt>
                <c:pt idx="21">
                  <c:v>11/7/2006</c:v>
                </c:pt>
                <c:pt idx="22">
                  <c:v>11/14/2006</c:v>
                </c:pt>
                <c:pt idx="23">
                  <c:v>11/21/2006</c:v>
                </c:pt>
                <c:pt idx="24">
                  <c:v>11/28/2006</c:v>
                </c:pt>
                <c:pt idx="25">
                  <c:v>12-dic-06</c:v>
                </c:pt>
                <c:pt idx="26">
                  <c:v>19-dic-06</c:v>
                </c:pt>
                <c:pt idx="27">
                  <c:v>23-ene-07</c:v>
                </c:pt>
                <c:pt idx="28">
                  <c:v>30-ene-07</c:v>
                </c:pt>
                <c:pt idx="29">
                  <c:v>2/6/2007</c:v>
                </c:pt>
                <c:pt idx="30">
                  <c:v>2/13/2007</c:v>
                </c:pt>
                <c:pt idx="31">
                  <c:v>2/20/2007</c:v>
                </c:pt>
                <c:pt idx="32">
                  <c:v>2/27/2007</c:v>
                </c:pt>
                <c:pt idx="33">
                  <c:v>3/6/2007</c:v>
                </c:pt>
                <c:pt idx="34">
                  <c:v>3/13/2007</c:v>
                </c:pt>
                <c:pt idx="35">
                  <c:v>3/20/2007</c:v>
                </c:pt>
                <c:pt idx="36">
                  <c:v>3/27/2007</c:v>
                </c:pt>
                <c:pt idx="37">
                  <c:v>03-abr-07</c:v>
                </c:pt>
                <c:pt idx="38">
                  <c:v>10-abr-07</c:v>
                </c:pt>
                <c:pt idx="39">
                  <c:v>17-abr-07</c:v>
                </c:pt>
                <c:pt idx="40">
                  <c:v>24-abr-07</c:v>
                </c:pt>
                <c:pt idx="41">
                  <c:v>5/1/2007</c:v>
                </c:pt>
                <c:pt idx="42">
                  <c:v>5/8/2007</c:v>
                </c:pt>
                <c:pt idx="43">
                  <c:v>5/15/2007</c:v>
                </c:pt>
                <c:pt idx="44">
                  <c:v>5/22/2007</c:v>
                </c:pt>
                <c:pt idx="45">
                  <c:v>5/29/2007</c:v>
                </c:pt>
                <c:pt idx="46">
                  <c:v>6/5/2007</c:v>
                </c:pt>
                <c:pt idx="47">
                  <c:v>6/12/2007</c:v>
                </c:pt>
                <c:pt idx="48">
                  <c:v>6/19/2007</c:v>
                </c:pt>
                <c:pt idx="49">
                  <c:v>6/26/2007</c:v>
                </c:pt>
                <c:pt idx="50">
                  <c:v>7/3/2007</c:v>
                </c:pt>
                <c:pt idx="51">
                  <c:v>7/10/2007</c:v>
                </c:pt>
                <c:pt idx="52">
                  <c:v>7/17/2007</c:v>
                </c:pt>
                <c:pt idx="53">
                  <c:v>7/24/2007</c:v>
                </c:pt>
                <c:pt idx="54">
                  <c:v>7/31/2007</c:v>
                </c:pt>
                <c:pt idx="55">
                  <c:v>07-ago-07</c:v>
                </c:pt>
                <c:pt idx="56">
                  <c:v>14-ago-07</c:v>
                </c:pt>
                <c:pt idx="57">
                  <c:v>21-ago-07</c:v>
                </c:pt>
                <c:pt idx="58">
                  <c:v>28-ago-07</c:v>
                </c:pt>
                <c:pt idx="59">
                  <c:v>9/4/2007</c:v>
                </c:pt>
                <c:pt idx="60">
                  <c:v>9/11/2007</c:v>
                </c:pt>
                <c:pt idx="61">
                  <c:v>9/18/2007</c:v>
                </c:pt>
                <c:pt idx="62">
                  <c:v>9/25/2007</c:v>
                </c:pt>
                <c:pt idx="63">
                  <c:v>10/2/2007</c:v>
                </c:pt>
                <c:pt idx="64">
                  <c:v>10/9/2007</c:v>
                </c:pt>
                <c:pt idx="65">
                  <c:v>10/16/2007</c:v>
                </c:pt>
                <c:pt idx="66">
                  <c:v>10/23/2007</c:v>
                </c:pt>
                <c:pt idx="67">
                  <c:v>10/30/2007</c:v>
                </c:pt>
                <c:pt idx="68">
                  <c:v>11/6/2007</c:v>
                </c:pt>
                <c:pt idx="69">
                  <c:v>11/13/2007</c:v>
                </c:pt>
                <c:pt idx="70">
                  <c:v>11/20/2007</c:v>
                </c:pt>
                <c:pt idx="71">
                  <c:v>11/27/2007</c:v>
                </c:pt>
                <c:pt idx="72">
                  <c:v>04-dic-07</c:v>
                </c:pt>
                <c:pt idx="73">
                  <c:v>11-dic-07</c:v>
                </c:pt>
                <c:pt idx="74">
                  <c:v>18-dic-07</c:v>
                </c:pt>
                <c:pt idx="75">
                  <c:v>15-ene-08</c:v>
                </c:pt>
                <c:pt idx="76">
                  <c:v>22-ene-08</c:v>
                </c:pt>
                <c:pt idx="77">
                  <c:v>29-ene-08</c:v>
                </c:pt>
                <c:pt idx="78">
                  <c:v>2/5/2008</c:v>
                </c:pt>
                <c:pt idx="79">
                  <c:v>2/12/2008</c:v>
                </c:pt>
                <c:pt idx="80">
                  <c:v>2/19/2008</c:v>
                </c:pt>
                <c:pt idx="81">
                  <c:v>2/26/2008</c:v>
                </c:pt>
                <c:pt idx="82">
                  <c:v>3/4/2008</c:v>
                </c:pt>
                <c:pt idx="83">
                  <c:v>3/11/2008</c:v>
                </c:pt>
                <c:pt idx="84">
                  <c:v>3/18/2008</c:v>
                </c:pt>
                <c:pt idx="85">
                  <c:v>01-abr-08</c:v>
                </c:pt>
                <c:pt idx="86">
                  <c:v>08-abr-08</c:v>
                </c:pt>
                <c:pt idx="87">
                  <c:v>15-abr-08</c:v>
                </c:pt>
                <c:pt idx="88">
                  <c:v>22-abr-08</c:v>
                </c:pt>
                <c:pt idx="89">
                  <c:v>29-abr-08</c:v>
                </c:pt>
                <c:pt idx="90">
                  <c:v>5/6/2008</c:v>
                </c:pt>
                <c:pt idx="91">
                  <c:v>5/13/2008</c:v>
                </c:pt>
                <c:pt idx="92">
                  <c:v>5/20/2008</c:v>
                </c:pt>
                <c:pt idx="93">
                  <c:v>5/27/2008</c:v>
                </c:pt>
                <c:pt idx="94">
                  <c:v>6/3/2008</c:v>
                </c:pt>
                <c:pt idx="95">
                  <c:v>6/10/2008</c:v>
                </c:pt>
                <c:pt idx="96">
                  <c:v>6/17/2008</c:v>
                </c:pt>
                <c:pt idx="97">
                  <c:v>6/24/2008</c:v>
                </c:pt>
                <c:pt idx="98">
                  <c:v>7/1/2008</c:v>
                </c:pt>
                <c:pt idx="99">
                  <c:v>7/8/2008</c:v>
                </c:pt>
                <c:pt idx="100">
                  <c:v>7/15/2008</c:v>
                </c:pt>
                <c:pt idx="101">
                  <c:v>7/22/2008</c:v>
                </c:pt>
                <c:pt idx="102">
                  <c:v>7/29/2008</c:v>
                </c:pt>
                <c:pt idx="103">
                  <c:v>05-ago-08</c:v>
                </c:pt>
                <c:pt idx="104">
                  <c:v>12-ago-08</c:v>
                </c:pt>
                <c:pt idx="105">
                  <c:v>19-ago-08</c:v>
                </c:pt>
                <c:pt idx="106">
                  <c:v>26-ago-08</c:v>
                </c:pt>
                <c:pt idx="107">
                  <c:v>9/2/2008</c:v>
                </c:pt>
                <c:pt idx="108">
                  <c:v>9/9/2008</c:v>
                </c:pt>
                <c:pt idx="109">
                  <c:v>9/16/2008</c:v>
                </c:pt>
                <c:pt idx="110">
                  <c:v>9/30/2008</c:v>
                </c:pt>
                <c:pt idx="111">
                  <c:v>10/7/2008</c:v>
                </c:pt>
                <c:pt idx="112">
                  <c:v>10/14/2008</c:v>
                </c:pt>
                <c:pt idx="113">
                  <c:v>10/21/2008</c:v>
                </c:pt>
                <c:pt idx="114">
                  <c:v>10/28/2008</c:v>
                </c:pt>
                <c:pt idx="115">
                  <c:v>11/4/2008</c:v>
                </c:pt>
                <c:pt idx="116">
                  <c:v>11/11/2008</c:v>
                </c:pt>
                <c:pt idx="117">
                  <c:v>11/18/2008</c:v>
                </c:pt>
                <c:pt idx="118">
                  <c:v>11/25/2008</c:v>
                </c:pt>
                <c:pt idx="119">
                  <c:v>02-dic-08</c:v>
                </c:pt>
                <c:pt idx="120">
                  <c:v>09-dic-08</c:v>
                </c:pt>
                <c:pt idx="121">
                  <c:v>16-dic-08</c:v>
                </c:pt>
                <c:pt idx="122">
                  <c:v>23-dic-08</c:v>
                </c:pt>
                <c:pt idx="123">
                  <c:v>20-ene-09</c:v>
                </c:pt>
                <c:pt idx="124">
                  <c:v>27-ene-09</c:v>
                </c:pt>
                <c:pt idx="125">
                  <c:v>2/3/2009</c:v>
                </c:pt>
                <c:pt idx="126">
                  <c:v>2/10/2009</c:v>
                </c:pt>
                <c:pt idx="127">
                  <c:v>2/17/2009</c:v>
                </c:pt>
                <c:pt idx="128">
                  <c:v>2/24/2009</c:v>
                </c:pt>
                <c:pt idx="129">
                  <c:v>3/3/2009</c:v>
                </c:pt>
                <c:pt idx="130">
                  <c:v>3/10/2009</c:v>
                </c:pt>
                <c:pt idx="131">
                  <c:v>3/17/2009</c:v>
                </c:pt>
                <c:pt idx="132">
                  <c:v>3/24/2009</c:v>
                </c:pt>
                <c:pt idx="133">
                  <c:v>3/31/2009</c:v>
                </c:pt>
                <c:pt idx="134">
                  <c:v>07-abr-09</c:v>
                </c:pt>
                <c:pt idx="135">
                  <c:v>14-abr-09</c:v>
                </c:pt>
                <c:pt idx="136">
                  <c:v>21-abr-09</c:v>
                </c:pt>
                <c:pt idx="137">
                  <c:v>28-abr-09</c:v>
                </c:pt>
                <c:pt idx="138">
                  <c:v>5/5/2009</c:v>
                </c:pt>
                <c:pt idx="139">
                  <c:v>5/12/2009</c:v>
                </c:pt>
                <c:pt idx="140">
                  <c:v>5/19/2009</c:v>
                </c:pt>
                <c:pt idx="141">
                  <c:v>5/26/2009</c:v>
                </c:pt>
                <c:pt idx="142">
                  <c:v>6/2/2009</c:v>
                </c:pt>
                <c:pt idx="143">
                  <c:v>6/9/2009</c:v>
                </c:pt>
                <c:pt idx="144">
                  <c:v>6/16/2009</c:v>
                </c:pt>
                <c:pt idx="145">
                  <c:v>6/23/2009</c:v>
                </c:pt>
                <c:pt idx="146">
                  <c:v>6/30/2009</c:v>
                </c:pt>
                <c:pt idx="147">
                  <c:v>7/7/2009</c:v>
                </c:pt>
                <c:pt idx="148">
                  <c:v>7/14/2009</c:v>
                </c:pt>
                <c:pt idx="149">
                  <c:v>7/21/2009</c:v>
                </c:pt>
                <c:pt idx="150">
                  <c:v>7/28/2009</c:v>
                </c:pt>
                <c:pt idx="151">
                  <c:v>04-ago-09</c:v>
                </c:pt>
                <c:pt idx="152">
                  <c:v>11-ago-09</c:v>
                </c:pt>
                <c:pt idx="153">
                  <c:v>18-ago-09</c:v>
                </c:pt>
                <c:pt idx="154">
                  <c:v>25-ago-09</c:v>
                </c:pt>
                <c:pt idx="155">
                  <c:v>9/8/2009</c:v>
                </c:pt>
                <c:pt idx="156">
                  <c:v>9/15/2009</c:v>
                </c:pt>
                <c:pt idx="157">
                  <c:v>9/22/2009</c:v>
                </c:pt>
                <c:pt idx="158">
                  <c:v>9/29/2009</c:v>
                </c:pt>
                <c:pt idx="159">
                  <c:v>10/6/2009</c:v>
                </c:pt>
                <c:pt idx="160">
                  <c:v>10/13/2009</c:v>
                </c:pt>
                <c:pt idx="161">
                  <c:v>10/20/2009</c:v>
                </c:pt>
                <c:pt idx="162">
                  <c:v>10/27/2009</c:v>
                </c:pt>
                <c:pt idx="163">
                  <c:v>11/3/2009</c:v>
                </c:pt>
                <c:pt idx="164">
                  <c:v>11/10/2009</c:v>
                </c:pt>
                <c:pt idx="165">
                  <c:v>11/17/2009</c:v>
                </c:pt>
                <c:pt idx="166">
                  <c:v>11/24/2009</c:v>
                </c:pt>
                <c:pt idx="167">
                  <c:v>01-dic-09</c:v>
                </c:pt>
                <c:pt idx="168">
                  <c:v>08-dic-09</c:v>
                </c:pt>
                <c:pt idx="169">
                  <c:v>15-dic-09</c:v>
                </c:pt>
                <c:pt idx="170">
                  <c:v>22-dic-09</c:v>
                </c:pt>
                <c:pt idx="171">
                  <c:v>19-ene-10</c:v>
                </c:pt>
                <c:pt idx="172">
                  <c:v>26-ene-10</c:v>
                </c:pt>
                <c:pt idx="173">
                  <c:v>2/2/2010</c:v>
                </c:pt>
                <c:pt idx="174">
                  <c:v>2/9/2010</c:v>
                </c:pt>
                <c:pt idx="175">
                  <c:v>2/16/2010</c:v>
                </c:pt>
                <c:pt idx="176">
                  <c:v>2/23/2010</c:v>
                </c:pt>
                <c:pt idx="177">
                  <c:v>3/2/2010</c:v>
                </c:pt>
                <c:pt idx="178">
                  <c:v>3/9/2010</c:v>
                </c:pt>
                <c:pt idx="179">
                  <c:v>3/16/2010</c:v>
                </c:pt>
                <c:pt idx="180">
                  <c:v>3/23/2010</c:v>
                </c:pt>
                <c:pt idx="181">
                  <c:v>3/30/2010</c:v>
                </c:pt>
                <c:pt idx="182">
                  <c:v>06-abr-10</c:v>
                </c:pt>
                <c:pt idx="183">
                  <c:v>13-abr-10</c:v>
                </c:pt>
                <c:pt idx="184">
                  <c:v>20-abr-10</c:v>
                </c:pt>
                <c:pt idx="185">
                  <c:v>27-abr-10</c:v>
                </c:pt>
                <c:pt idx="186">
                  <c:v>5/4/2010</c:v>
                </c:pt>
                <c:pt idx="187">
                  <c:v>5/11/2010</c:v>
                </c:pt>
                <c:pt idx="188">
                  <c:v>5/18/2010</c:v>
                </c:pt>
                <c:pt idx="189">
                  <c:v>5/25/2010</c:v>
                </c:pt>
                <c:pt idx="190">
                  <c:v>6/1/2010</c:v>
                </c:pt>
                <c:pt idx="191">
                  <c:v>6/8/2010</c:v>
                </c:pt>
                <c:pt idx="192">
                  <c:v>6/15/2010</c:v>
                </c:pt>
                <c:pt idx="193">
                  <c:v>6/22/2010</c:v>
                </c:pt>
                <c:pt idx="194">
                  <c:v>6/29/2010</c:v>
                </c:pt>
                <c:pt idx="195">
                  <c:v>7/6/2010</c:v>
                </c:pt>
                <c:pt idx="196">
                  <c:v>7/13/2010</c:v>
                </c:pt>
                <c:pt idx="197">
                  <c:v>7/20/2010</c:v>
                </c:pt>
                <c:pt idx="198">
                  <c:v>7/27/2010</c:v>
                </c:pt>
                <c:pt idx="199">
                  <c:v>03-ago-10</c:v>
                </c:pt>
                <c:pt idx="200">
                  <c:v>10-ago-10</c:v>
                </c:pt>
                <c:pt idx="201">
                  <c:v>17-ago-10</c:v>
                </c:pt>
                <c:pt idx="202">
                  <c:v>24-ago-10</c:v>
                </c:pt>
                <c:pt idx="203">
                  <c:v>31-ago-10</c:v>
                </c:pt>
                <c:pt idx="204">
                  <c:v>9/7/2010</c:v>
                </c:pt>
                <c:pt idx="205">
                  <c:v>9/14/2010</c:v>
                </c:pt>
                <c:pt idx="206">
                  <c:v>9/21/2010</c:v>
                </c:pt>
                <c:pt idx="207">
                  <c:v>9/28/2010</c:v>
                </c:pt>
                <c:pt idx="208">
                  <c:v>10/5/2010</c:v>
                </c:pt>
                <c:pt idx="209">
                  <c:v>10/12/2010</c:v>
                </c:pt>
                <c:pt idx="210">
                  <c:v>10/19/2010</c:v>
                </c:pt>
                <c:pt idx="211">
                  <c:v>10/26/2010</c:v>
                </c:pt>
                <c:pt idx="212">
                  <c:v>11/2/2010</c:v>
                </c:pt>
                <c:pt idx="213">
                  <c:v>11/9/2010</c:v>
                </c:pt>
                <c:pt idx="214">
                  <c:v>11/16/2010</c:v>
                </c:pt>
                <c:pt idx="215">
                  <c:v>11/23/2010</c:v>
                </c:pt>
                <c:pt idx="216">
                  <c:v>11/30/2010</c:v>
                </c:pt>
                <c:pt idx="217">
                  <c:v>07-dic-10</c:v>
                </c:pt>
                <c:pt idx="218">
                  <c:v>14-dic-10</c:v>
                </c:pt>
                <c:pt idx="219">
                  <c:v>21-dic-10</c:v>
                </c:pt>
                <c:pt idx="220">
                  <c:v>18-ene-11</c:v>
                </c:pt>
                <c:pt idx="221">
                  <c:v>25-ene-11</c:v>
                </c:pt>
                <c:pt idx="222">
                  <c:v>2/1/2011</c:v>
                </c:pt>
                <c:pt idx="223">
                  <c:v>2/8/2011</c:v>
                </c:pt>
                <c:pt idx="224">
                  <c:v>2/15/2011</c:v>
                </c:pt>
                <c:pt idx="225">
                  <c:v>2/22/2011</c:v>
                </c:pt>
                <c:pt idx="226">
                  <c:v>3/1/2011</c:v>
                </c:pt>
                <c:pt idx="227">
                  <c:v>3/8/2011</c:v>
                </c:pt>
                <c:pt idx="228">
                  <c:v>3/15/2011</c:v>
                </c:pt>
                <c:pt idx="229">
                  <c:v>3/22/2011</c:v>
                </c:pt>
                <c:pt idx="230">
                  <c:v>3/29/2011</c:v>
                </c:pt>
                <c:pt idx="231">
                  <c:v>05-abr-11</c:v>
                </c:pt>
                <c:pt idx="232">
                  <c:v>12-abr-11</c:v>
                </c:pt>
                <c:pt idx="233">
                  <c:v>19-abr-11</c:v>
                </c:pt>
                <c:pt idx="234">
                  <c:v>26-abr-11</c:v>
                </c:pt>
                <c:pt idx="235">
                  <c:v>5/10/2011</c:v>
                </c:pt>
                <c:pt idx="236">
                  <c:v>5/17/2011</c:v>
                </c:pt>
                <c:pt idx="237">
                  <c:v>5/24/2011</c:v>
                </c:pt>
                <c:pt idx="238">
                  <c:v>5/31/2011</c:v>
                </c:pt>
                <c:pt idx="239">
                  <c:v>6/7/2011</c:v>
                </c:pt>
                <c:pt idx="240">
                  <c:v>6/14/2011</c:v>
                </c:pt>
                <c:pt idx="241">
                  <c:v>6/21/2011</c:v>
                </c:pt>
                <c:pt idx="242">
                  <c:v>6/28/2011</c:v>
                </c:pt>
                <c:pt idx="243">
                  <c:v>7/5/2011</c:v>
                </c:pt>
                <c:pt idx="244">
                  <c:v>7/12/2011</c:v>
                </c:pt>
                <c:pt idx="245">
                  <c:v>7/19/2011</c:v>
                </c:pt>
                <c:pt idx="246">
                  <c:v>7/26/2011</c:v>
                </c:pt>
                <c:pt idx="247">
                  <c:v>02-ago-11</c:v>
                </c:pt>
                <c:pt idx="248">
                  <c:v>09-ago-11</c:v>
                </c:pt>
                <c:pt idx="249">
                  <c:v>16-ago-11</c:v>
                </c:pt>
                <c:pt idx="250">
                  <c:v>23-ago-11</c:v>
                </c:pt>
                <c:pt idx="251">
                  <c:v>30-ago-11</c:v>
                </c:pt>
                <c:pt idx="252">
                  <c:v>9/6/2011</c:v>
                </c:pt>
                <c:pt idx="253">
                  <c:v>9/13/2011</c:v>
                </c:pt>
                <c:pt idx="254">
                  <c:v>9/20/2011</c:v>
                </c:pt>
                <c:pt idx="255">
                  <c:v>9/27/2011</c:v>
                </c:pt>
                <c:pt idx="256">
                  <c:v>10/4/2011</c:v>
                </c:pt>
                <c:pt idx="257">
                  <c:v>10/11/2011</c:v>
                </c:pt>
                <c:pt idx="258">
                  <c:v>10/18/2011</c:v>
                </c:pt>
                <c:pt idx="259">
                  <c:v>10/25/2011</c:v>
                </c:pt>
                <c:pt idx="260">
                  <c:v>11/1/2011</c:v>
                </c:pt>
                <c:pt idx="261">
                  <c:v>11/8/2011</c:v>
                </c:pt>
                <c:pt idx="262">
                  <c:v>11/15/2011</c:v>
                </c:pt>
                <c:pt idx="263">
                  <c:v>11/22/2011</c:v>
                </c:pt>
                <c:pt idx="264">
                  <c:v>11/29/2011</c:v>
                </c:pt>
                <c:pt idx="265">
                  <c:v>06-dic-11</c:v>
                </c:pt>
                <c:pt idx="266">
                  <c:v>13-dic-11</c:v>
                </c:pt>
                <c:pt idx="267">
                  <c:v>20-dic-11</c:v>
                </c:pt>
                <c:pt idx="268">
                  <c:v>17-ene-12</c:v>
                </c:pt>
                <c:pt idx="269">
                  <c:v>24-ene-12</c:v>
                </c:pt>
                <c:pt idx="270">
                  <c:v>31-ene-12</c:v>
                </c:pt>
                <c:pt idx="271">
                  <c:v>2/7/2012</c:v>
                </c:pt>
                <c:pt idx="272">
                  <c:v>2/14/2012</c:v>
                </c:pt>
                <c:pt idx="273">
                  <c:v>2/21/2012</c:v>
                </c:pt>
                <c:pt idx="274">
                  <c:v>2/28/2012</c:v>
                </c:pt>
                <c:pt idx="275">
                  <c:v>3/6/2012</c:v>
                </c:pt>
                <c:pt idx="276">
                  <c:v>3/13/2012</c:v>
                </c:pt>
                <c:pt idx="277">
                  <c:v>3/20/2012</c:v>
                </c:pt>
                <c:pt idx="278">
                  <c:v>3/27/2012</c:v>
                </c:pt>
                <c:pt idx="279">
                  <c:v>03-abr-12</c:v>
                </c:pt>
                <c:pt idx="280">
                  <c:v>10-abr-12</c:v>
                </c:pt>
                <c:pt idx="281">
                  <c:v>17-abr-12</c:v>
                </c:pt>
                <c:pt idx="282">
                  <c:v>24-abr-12</c:v>
                </c:pt>
                <c:pt idx="283">
                  <c:v>5/1/2012</c:v>
                </c:pt>
                <c:pt idx="284">
                  <c:v>5/8/2012</c:v>
                </c:pt>
                <c:pt idx="285">
                  <c:v>5/15/2012</c:v>
                </c:pt>
                <c:pt idx="286">
                  <c:v>5/22/2012</c:v>
                </c:pt>
                <c:pt idx="287">
                  <c:v>5/29/2012</c:v>
                </c:pt>
                <c:pt idx="288">
                  <c:v>6/5/2012</c:v>
                </c:pt>
                <c:pt idx="289">
                  <c:v>6/12/2012</c:v>
                </c:pt>
                <c:pt idx="290">
                  <c:v>6/19/2012</c:v>
                </c:pt>
                <c:pt idx="291">
                  <c:v>6/26/2012</c:v>
                </c:pt>
                <c:pt idx="292">
                  <c:v>7/3/2012</c:v>
                </c:pt>
                <c:pt idx="293">
                  <c:v>7/10/2012</c:v>
                </c:pt>
                <c:pt idx="294">
                  <c:v>7/17/2012</c:v>
                </c:pt>
                <c:pt idx="295">
                  <c:v>7/24/2012</c:v>
                </c:pt>
                <c:pt idx="296">
                  <c:v>7/31/2012</c:v>
                </c:pt>
                <c:pt idx="297">
                  <c:v>07-ago-12</c:v>
                </c:pt>
                <c:pt idx="298">
                  <c:v>14-ago-12</c:v>
                </c:pt>
                <c:pt idx="299">
                  <c:v>21-ago-12</c:v>
                </c:pt>
                <c:pt idx="300">
                  <c:v>28-ago-12</c:v>
                </c:pt>
                <c:pt idx="301">
                  <c:v>9/4/2012</c:v>
                </c:pt>
                <c:pt idx="302">
                  <c:v>9/11/2012</c:v>
                </c:pt>
                <c:pt idx="303">
                  <c:v>9/18/2012</c:v>
                </c:pt>
                <c:pt idx="304">
                  <c:v>9/25/2012</c:v>
                </c:pt>
                <c:pt idx="305">
                  <c:v>10/2/2012</c:v>
                </c:pt>
                <c:pt idx="306">
                  <c:v>10/9/2012</c:v>
                </c:pt>
                <c:pt idx="307">
                  <c:v>10/16/2012</c:v>
                </c:pt>
                <c:pt idx="308">
                  <c:v>10/23/2012</c:v>
                </c:pt>
                <c:pt idx="309">
                  <c:v>10/30/2012</c:v>
                </c:pt>
                <c:pt idx="310">
                  <c:v>11/6/2012</c:v>
                </c:pt>
                <c:pt idx="311">
                  <c:v>11/13/2012</c:v>
                </c:pt>
                <c:pt idx="312">
                  <c:v>11/20/2012</c:v>
                </c:pt>
                <c:pt idx="313">
                  <c:v>11/27/2012</c:v>
                </c:pt>
                <c:pt idx="314">
                  <c:v>04-dic-12</c:v>
                </c:pt>
                <c:pt idx="315">
                  <c:v>11-dic-12</c:v>
                </c:pt>
                <c:pt idx="316">
                  <c:v>18-dic-12</c:v>
                </c:pt>
                <c:pt idx="317">
                  <c:v>22-ene-13</c:v>
                </c:pt>
                <c:pt idx="318">
                  <c:v>29-ene-13</c:v>
                </c:pt>
                <c:pt idx="319">
                  <c:v>2/5/2013</c:v>
                </c:pt>
                <c:pt idx="320">
                  <c:v>2/12/2013</c:v>
                </c:pt>
                <c:pt idx="321">
                  <c:v>2/19/2013</c:v>
                </c:pt>
                <c:pt idx="322">
                  <c:v>2/26/2013</c:v>
                </c:pt>
                <c:pt idx="323">
                  <c:v>3/5/2013</c:v>
                </c:pt>
                <c:pt idx="324">
                  <c:v>3/12/2013</c:v>
                </c:pt>
                <c:pt idx="325">
                  <c:v>3/19/2013</c:v>
                </c:pt>
                <c:pt idx="326">
                  <c:v>3/26/2013</c:v>
                </c:pt>
                <c:pt idx="327">
                  <c:v>02-abr-13</c:v>
                </c:pt>
                <c:pt idx="328">
                  <c:v>09-abr-13</c:v>
                </c:pt>
                <c:pt idx="329">
                  <c:v>16-abr-13</c:v>
                </c:pt>
                <c:pt idx="330">
                  <c:v>23-abr-13</c:v>
                </c:pt>
                <c:pt idx="331">
                  <c:v>30-abr-13</c:v>
                </c:pt>
                <c:pt idx="332">
                  <c:v>5/7/2013</c:v>
                </c:pt>
                <c:pt idx="333">
                  <c:v>5/14/2013</c:v>
                </c:pt>
                <c:pt idx="334">
                  <c:v>5/21/2013</c:v>
                </c:pt>
                <c:pt idx="335">
                  <c:v>5/28/2013</c:v>
                </c:pt>
                <c:pt idx="336">
                  <c:v>6/4/2013</c:v>
                </c:pt>
                <c:pt idx="337">
                  <c:v>6/11/2013</c:v>
                </c:pt>
                <c:pt idx="338">
                  <c:v>6/18/2013</c:v>
                </c:pt>
                <c:pt idx="339">
                  <c:v>6/25/2013</c:v>
                </c:pt>
                <c:pt idx="340">
                  <c:v>7/2/2013</c:v>
                </c:pt>
                <c:pt idx="341">
                  <c:v>7/9/2013</c:v>
                </c:pt>
                <c:pt idx="342">
                  <c:v>7/16/2013</c:v>
                </c:pt>
                <c:pt idx="343">
                  <c:v>7/23/2013</c:v>
                </c:pt>
                <c:pt idx="344">
                  <c:v>7/30/2013</c:v>
                </c:pt>
                <c:pt idx="345">
                  <c:v>06-ago-13</c:v>
                </c:pt>
                <c:pt idx="346">
                  <c:v>13-ago-13</c:v>
                </c:pt>
                <c:pt idx="347">
                  <c:v>20-ago-13</c:v>
                </c:pt>
                <c:pt idx="348">
                  <c:v>27-ago-13</c:v>
                </c:pt>
                <c:pt idx="349">
                  <c:v>9/3/2013</c:v>
                </c:pt>
                <c:pt idx="350">
                  <c:v>9/10/2013</c:v>
                </c:pt>
                <c:pt idx="351">
                  <c:v>9/17/2013</c:v>
                </c:pt>
                <c:pt idx="352">
                  <c:v>9/24/2013</c:v>
                </c:pt>
                <c:pt idx="353">
                  <c:v>10/1/2013</c:v>
                </c:pt>
                <c:pt idx="354">
                  <c:v>10/29/2013</c:v>
                </c:pt>
                <c:pt idx="355">
                  <c:v>11/5/2013</c:v>
                </c:pt>
                <c:pt idx="356">
                  <c:v>11/12/2013</c:v>
                </c:pt>
                <c:pt idx="357">
                  <c:v>11/19/2013</c:v>
                </c:pt>
                <c:pt idx="358">
                  <c:v>11/26/2013</c:v>
                </c:pt>
                <c:pt idx="359">
                  <c:v>03-dic-13</c:v>
                </c:pt>
                <c:pt idx="360">
                  <c:v>10-dic-13</c:v>
                </c:pt>
                <c:pt idx="361">
                  <c:v>17-dic-13</c:v>
                </c:pt>
                <c:pt idx="362">
                  <c:v>21-ene-14</c:v>
                </c:pt>
                <c:pt idx="363">
                  <c:v>28-ene-14</c:v>
                </c:pt>
                <c:pt idx="364">
                  <c:v>2/4/2014</c:v>
                </c:pt>
                <c:pt idx="365">
                  <c:v>2/11/2014</c:v>
                </c:pt>
                <c:pt idx="366">
                  <c:v>2/18/2014</c:v>
                </c:pt>
                <c:pt idx="367">
                  <c:v>2/25/2014</c:v>
                </c:pt>
                <c:pt idx="368">
                  <c:v>3/4/2014</c:v>
                </c:pt>
                <c:pt idx="369">
                  <c:v>3/11/2014</c:v>
                </c:pt>
                <c:pt idx="370">
                  <c:v>3/18/2014</c:v>
                </c:pt>
                <c:pt idx="371">
                  <c:v>3/25/2014</c:v>
                </c:pt>
                <c:pt idx="372">
                  <c:v>01-abr-14</c:v>
                </c:pt>
                <c:pt idx="373">
                  <c:v>08-abr-14</c:v>
                </c:pt>
                <c:pt idx="374">
                  <c:v>15-abr-14</c:v>
                </c:pt>
                <c:pt idx="375">
                  <c:v>22-abr-14</c:v>
                </c:pt>
                <c:pt idx="376">
                  <c:v>5/6/2014</c:v>
                </c:pt>
                <c:pt idx="377">
                  <c:v>5/13/2014</c:v>
                </c:pt>
                <c:pt idx="378">
                  <c:v>5/20/2014</c:v>
                </c:pt>
                <c:pt idx="379">
                  <c:v>5/27/2014</c:v>
                </c:pt>
                <c:pt idx="380">
                  <c:v>6/3/2014</c:v>
                </c:pt>
                <c:pt idx="381">
                  <c:v>6/10/2014</c:v>
                </c:pt>
                <c:pt idx="382">
                  <c:v>6/17/2014</c:v>
                </c:pt>
                <c:pt idx="383">
                  <c:v>6/24/2014</c:v>
                </c:pt>
                <c:pt idx="384">
                  <c:v>7/1/2014</c:v>
                </c:pt>
                <c:pt idx="385">
                  <c:v>7/8/2014</c:v>
                </c:pt>
                <c:pt idx="386">
                  <c:v>7/15/2014</c:v>
                </c:pt>
                <c:pt idx="387">
                  <c:v>7/22/2014</c:v>
                </c:pt>
                <c:pt idx="388">
                  <c:v>7/29/2014</c:v>
                </c:pt>
                <c:pt idx="389">
                  <c:v>05-ago-14</c:v>
                </c:pt>
                <c:pt idx="390">
                  <c:v>12-ago-14</c:v>
                </c:pt>
                <c:pt idx="391">
                  <c:v>19-ago-14</c:v>
                </c:pt>
                <c:pt idx="392">
                  <c:v>26-ago-14</c:v>
                </c:pt>
                <c:pt idx="393">
                  <c:v>9/2/2014</c:v>
                </c:pt>
                <c:pt idx="394">
                  <c:v>9/9/2014</c:v>
                </c:pt>
                <c:pt idx="395">
                  <c:v>9/16/2014</c:v>
                </c:pt>
                <c:pt idx="396">
                  <c:v>9/23/2014</c:v>
                </c:pt>
                <c:pt idx="397">
                  <c:v>9/30/2014</c:v>
                </c:pt>
                <c:pt idx="398">
                  <c:v>10/7/2014</c:v>
                </c:pt>
                <c:pt idx="399">
                  <c:v>10/14/2014</c:v>
                </c:pt>
                <c:pt idx="400">
                  <c:v>10/21/2014</c:v>
                </c:pt>
                <c:pt idx="401">
                  <c:v>10/28/2014</c:v>
                </c:pt>
                <c:pt idx="402">
                  <c:v>11/4/2014</c:v>
                </c:pt>
                <c:pt idx="403">
                  <c:v>11/11/2014</c:v>
                </c:pt>
                <c:pt idx="404">
                  <c:v>11/18/2014</c:v>
                </c:pt>
                <c:pt idx="405">
                  <c:v>11/25/2014</c:v>
                </c:pt>
                <c:pt idx="406">
                  <c:v>02-dic-14</c:v>
                </c:pt>
                <c:pt idx="407">
                  <c:v>09-dic-14</c:v>
                </c:pt>
                <c:pt idx="408">
                  <c:v>16-dic-14</c:v>
                </c:pt>
                <c:pt idx="409">
                  <c:v>23-dic-14</c:v>
                </c:pt>
                <c:pt idx="410">
                  <c:v>20-ene-15</c:v>
                </c:pt>
                <c:pt idx="411">
                  <c:v>27-ene-15</c:v>
                </c:pt>
                <c:pt idx="412">
                  <c:v>2/3/2015</c:v>
                </c:pt>
                <c:pt idx="413">
                  <c:v>2/10/2015</c:v>
                </c:pt>
                <c:pt idx="414">
                  <c:v>2/17/2015</c:v>
                </c:pt>
                <c:pt idx="415">
                  <c:v>2/24/2015</c:v>
                </c:pt>
                <c:pt idx="416">
                  <c:v>3/3/2015</c:v>
                </c:pt>
                <c:pt idx="417">
                  <c:v>3/10/2015</c:v>
                </c:pt>
                <c:pt idx="418">
                  <c:v>3/17/2015</c:v>
                </c:pt>
                <c:pt idx="419">
                  <c:v>3/24/2015</c:v>
                </c:pt>
                <c:pt idx="420">
                  <c:v>3/31/2015</c:v>
                </c:pt>
                <c:pt idx="421">
                  <c:v>07-abr-15</c:v>
                </c:pt>
                <c:pt idx="422">
                  <c:v>14-abr-15</c:v>
                </c:pt>
                <c:pt idx="423">
                  <c:v>21-abr-15</c:v>
                </c:pt>
                <c:pt idx="424">
                  <c:v>28-abr-15</c:v>
                </c:pt>
                <c:pt idx="425">
                  <c:v>5/5/2015</c:v>
                </c:pt>
                <c:pt idx="426">
                  <c:v>5/12/2015</c:v>
                </c:pt>
                <c:pt idx="427">
                  <c:v>5/19/2015</c:v>
                </c:pt>
                <c:pt idx="428">
                  <c:v>5/26/2015</c:v>
                </c:pt>
                <c:pt idx="429">
                  <c:v>6/2/2015</c:v>
                </c:pt>
                <c:pt idx="430">
                  <c:v>6/9/2015</c:v>
                </c:pt>
                <c:pt idx="431">
                  <c:v>6/16/2015</c:v>
                </c:pt>
                <c:pt idx="432">
                  <c:v>6/23/2015</c:v>
                </c:pt>
                <c:pt idx="433">
                  <c:v>6/30/2015</c:v>
                </c:pt>
                <c:pt idx="434">
                  <c:v>7/7/2015</c:v>
                </c:pt>
                <c:pt idx="435">
                  <c:v>7/14/2015</c:v>
                </c:pt>
                <c:pt idx="436">
                  <c:v>7/21/2015</c:v>
                </c:pt>
                <c:pt idx="437">
                  <c:v>7/28/2015</c:v>
                </c:pt>
                <c:pt idx="438">
                  <c:v>04-ago-15</c:v>
                </c:pt>
                <c:pt idx="439">
                  <c:v>11-ago-15</c:v>
                </c:pt>
                <c:pt idx="440">
                  <c:v>18-ago-15</c:v>
                </c:pt>
                <c:pt idx="441">
                  <c:v>25-ago-15</c:v>
                </c:pt>
                <c:pt idx="442">
                  <c:v>9/1/2015</c:v>
                </c:pt>
                <c:pt idx="443">
                  <c:v>9/8/2015</c:v>
                </c:pt>
                <c:pt idx="444">
                  <c:v>9/15/2015</c:v>
                </c:pt>
                <c:pt idx="445">
                  <c:v>9/22/2015</c:v>
                </c:pt>
                <c:pt idx="446">
                  <c:v>9/29/2015</c:v>
                </c:pt>
                <c:pt idx="447">
                  <c:v>10/6/2015</c:v>
                </c:pt>
                <c:pt idx="448">
                  <c:v>10/13/2015</c:v>
                </c:pt>
                <c:pt idx="449">
                  <c:v>10/20/2015</c:v>
                </c:pt>
                <c:pt idx="450">
                  <c:v>10/27/2015</c:v>
                </c:pt>
                <c:pt idx="451">
                  <c:v>11/3/2015</c:v>
                </c:pt>
                <c:pt idx="452">
                  <c:v>11/10/2015</c:v>
                </c:pt>
                <c:pt idx="453">
                  <c:v>11/17/2015</c:v>
                </c:pt>
                <c:pt idx="454">
                  <c:v>11/24/2015</c:v>
                </c:pt>
                <c:pt idx="455">
                  <c:v>01-dic-15</c:v>
                </c:pt>
                <c:pt idx="456">
                  <c:v>08-dic-15</c:v>
                </c:pt>
                <c:pt idx="457">
                  <c:v>15-dic-15</c:v>
                </c:pt>
                <c:pt idx="458">
                  <c:v>22-dic-15</c:v>
                </c:pt>
                <c:pt idx="459">
                  <c:v>29-dic-15</c:v>
                </c:pt>
                <c:pt idx="460">
                  <c:v>12-ene-16</c:v>
                </c:pt>
                <c:pt idx="461">
                  <c:v>19-ene-16</c:v>
                </c:pt>
                <c:pt idx="462">
                  <c:v>26-ene-16</c:v>
                </c:pt>
                <c:pt idx="463">
                  <c:v>2/2/2016</c:v>
                </c:pt>
                <c:pt idx="464">
                  <c:v>2/9/2016</c:v>
                </c:pt>
                <c:pt idx="465">
                  <c:v>2/16/2016</c:v>
                </c:pt>
                <c:pt idx="466">
                  <c:v>2/23/2016</c:v>
                </c:pt>
                <c:pt idx="467">
                  <c:v>3/1/2016</c:v>
                </c:pt>
                <c:pt idx="468">
                  <c:v>3/8/2016</c:v>
                </c:pt>
                <c:pt idx="469">
                  <c:v>3/15/2016</c:v>
                </c:pt>
                <c:pt idx="470">
                  <c:v>3/22/2016</c:v>
                </c:pt>
                <c:pt idx="471">
                  <c:v>3/29/2016</c:v>
                </c:pt>
                <c:pt idx="472">
                  <c:v>05-abr-16</c:v>
                </c:pt>
                <c:pt idx="473">
                  <c:v>12-abr-16</c:v>
                </c:pt>
                <c:pt idx="474">
                  <c:v>19-abr-16</c:v>
                </c:pt>
                <c:pt idx="475">
                  <c:v>26-abr-16</c:v>
                </c:pt>
                <c:pt idx="476">
                  <c:v>5/3/2016</c:v>
                </c:pt>
                <c:pt idx="477">
                  <c:v>5/10/2016</c:v>
                </c:pt>
                <c:pt idx="478">
                  <c:v>5/17/2016</c:v>
                </c:pt>
                <c:pt idx="479">
                  <c:v>5/24/2016</c:v>
                </c:pt>
                <c:pt idx="480">
                  <c:v>5/31/2016</c:v>
                </c:pt>
                <c:pt idx="481">
                  <c:v>6/7/2016</c:v>
                </c:pt>
                <c:pt idx="482">
                  <c:v>6/14/2016</c:v>
                </c:pt>
                <c:pt idx="483">
                  <c:v>6/21/2016</c:v>
                </c:pt>
                <c:pt idx="484">
                  <c:v>6/28/2016</c:v>
                </c:pt>
                <c:pt idx="485">
                  <c:v>7/5/2016</c:v>
                </c:pt>
                <c:pt idx="486">
                  <c:v>7/12/2016</c:v>
                </c:pt>
                <c:pt idx="487">
                  <c:v>7/19/2016</c:v>
                </c:pt>
                <c:pt idx="488">
                  <c:v>7/26/2016</c:v>
                </c:pt>
                <c:pt idx="489">
                  <c:v>02-ago-16</c:v>
                </c:pt>
                <c:pt idx="490">
                  <c:v>09-ago-16</c:v>
                </c:pt>
                <c:pt idx="491">
                  <c:v>16-ago-16</c:v>
                </c:pt>
                <c:pt idx="492">
                  <c:v>23-ago-16</c:v>
                </c:pt>
                <c:pt idx="493">
                  <c:v>30-ago-16</c:v>
                </c:pt>
                <c:pt idx="494">
                  <c:v>9/6/2016</c:v>
                </c:pt>
                <c:pt idx="495">
                  <c:v>9/13/2016</c:v>
                </c:pt>
                <c:pt idx="496">
                  <c:v>9/20/2016</c:v>
                </c:pt>
                <c:pt idx="497">
                  <c:v>9/27/2016</c:v>
                </c:pt>
                <c:pt idx="498">
                  <c:v>10/4/2016</c:v>
                </c:pt>
                <c:pt idx="499">
                  <c:v>10/11/2016</c:v>
                </c:pt>
                <c:pt idx="500">
                  <c:v>10/18/2016</c:v>
                </c:pt>
                <c:pt idx="501">
                  <c:v>10/25/2016</c:v>
                </c:pt>
                <c:pt idx="502">
                  <c:v>11/1/2016</c:v>
                </c:pt>
                <c:pt idx="503">
                  <c:v>11/8/2016</c:v>
                </c:pt>
                <c:pt idx="504">
                  <c:v>11/15/2016</c:v>
                </c:pt>
                <c:pt idx="505">
                  <c:v>11/22/2016</c:v>
                </c:pt>
                <c:pt idx="506">
                  <c:v>11/29/2016</c:v>
                </c:pt>
                <c:pt idx="507">
                  <c:v>06-dic-16</c:v>
                </c:pt>
                <c:pt idx="508">
                  <c:v>13-dic-16</c:v>
                </c:pt>
                <c:pt idx="509">
                  <c:v>20-dic-16</c:v>
                </c:pt>
                <c:pt idx="510">
                  <c:v>24-ene-17</c:v>
                </c:pt>
                <c:pt idx="511">
                  <c:v>31-ene-17</c:v>
                </c:pt>
                <c:pt idx="512">
                  <c:v>2/7/2017</c:v>
                </c:pt>
                <c:pt idx="513">
                  <c:v>2/14/2017</c:v>
                </c:pt>
                <c:pt idx="514">
                  <c:v>2/21/2017</c:v>
                </c:pt>
                <c:pt idx="515">
                  <c:v>2/28/2017</c:v>
                </c:pt>
                <c:pt idx="516">
                  <c:v>3/7/2017</c:v>
                </c:pt>
                <c:pt idx="517">
                  <c:v>3/14/2017</c:v>
                </c:pt>
                <c:pt idx="518">
                  <c:v>3/21/2017</c:v>
                </c:pt>
                <c:pt idx="519">
                  <c:v>3/28/2017</c:v>
                </c:pt>
                <c:pt idx="520">
                  <c:v>04-abr-17</c:v>
                </c:pt>
                <c:pt idx="521">
                  <c:v>11-abr-17</c:v>
                </c:pt>
                <c:pt idx="522">
                  <c:v>18-abr-17</c:v>
                </c:pt>
                <c:pt idx="523">
                  <c:v>25-abr-17</c:v>
                </c:pt>
                <c:pt idx="524">
                  <c:v>5/2/2017</c:v>
                </c:pt>
                <c:pt idx="525">
                  <c:v>5/9/2017</c:v>
                </c:pt>
                <c:pt idx="526">
                  <c:v>5/16/2017</c:v>
                </c:pt>
                <c:pt idx="527">
                  <c:v>5/23/2017</c:v>
                </c:pt>
                <c:pt idx="528">
                  <c:v>5/30/2017</c:v>
                </c:pt>
                <c:pt idx="529">
                  <c:v>6/6/2017</c:v>
                </c:pt>
                <c:pt idx="530">
                  <c:v>6/13/2017</c:v>
                </c:pt>
                <c:pt idx="531">
                  <c:v>6/20/2017</c:v>
                </c:pt>
                <c:pt idx="532">
                  <c:v>6/27/2017</c:v>
                </c:pt>
                <c:pt idx="533">
                  <c:v>7/4/2017</c:v>
                </c:pt>
                <c:pt idx="534">
                  <c:v>7/11/2017</c:v>
                </c:pt>
                <c:pt idx="535">
                  <c:v>7/18/2017</c:v>
                </c:pt>
                <c:pt idx="536">
                  <c:v>7/25/2017</c:v>
                </c:pt>
                <c:pt idx="537">
                  <c:v>01-ago-17</c:v>
                </c:pt>
                <c:pt idx="538">
                  <c:v>08-ago-17</c:v>
                </c:pt>
                <c:pt idx="539">
                  <c:v>15-ago-17</c:v>
                </c:pt>
                <c:pt idx="540">
                  <c:v>22-ago-17</c:v>
                </c:pt>
                <c:pt idx="541">
                  <c:v>29-ago-17</c:v>
                </c:pt>
                <c:pt idx="542">
                  <c:v>9/5/2017</c:v>
                </c:pt>
                <c:pt idx="543">
                  <c:v>9/12/2017</c:v>
                </c:pt>
                <c:pt idx="544">
                  <c:v>9/19/2017</c:v>
                </c:pt>
                <c:pt idx="545">
                  <c:v>9/26/2017</c:v>
                </c:pt>
                <c:pt idx="546">
                  <c:v>10/3/2017</c:v>
                </c:pt>
                <c:pt idx="547">
                  <c:v>10/10/2017</c:v>
                </c:pt>
                <c:pt idx="548">
                  <c:v>10/17/2017</c:v>
                </c:pt>
                <c:pt idx="549">
                  <c:v>10/24/2017</c:v>
                </c:pt>
                <c:pt idx="550">
                  <c:v>10/31/2017</c:v>
                </c:pt>
                <c:pt idx="551">
                  <c:v>11/7/2017</c:v>
                </c:pt>
                <c:pt idx="552">
                  <c:v>11/14/2017</c:v>
                </c:pt>
                <c:pt idx="553">
                  <c:v>11/21/2017</c:v>
                </c:pt>
                <c:pt idx="554">
                  <c:v>11/28/2017</c:v>
                </c:pt>
                <c:pt idx="555">
                  <c:v>05-dic-17</c:v>
                </c:pt>
                <c:pt idx="556">
                  <c:v>12-dic-17</c:v>
                </c:pt>
                <c:pt idx="557">
                  <c:v>19-dic-17</c:v>
                </c:pt>
                <c:pt idx="558">
                  <c:v>26-dic-17</c:v>
                </c:pt>
                <c:pt idx="559">
                  <c:v>09-ene-18</c:v>
                </c:pt>
                <c:pt idx="560">
                  <c:v>16-ene-18</c:v>
                </c:pt>
                <c:pt idx="561">
                  <c:v>23-ene-18</c:v>
                </c:pt>
                <c:pt idx="562">
                  <c:v>30-ene-18</c:v>
                </c:pt>
                <c:pt idx="563">
                  <c:v>6-Feb-18</c:v>
                </c:pt>
                <c:pt idx="564">
                  <c:v>13-Feb-18</c:v>
                </c:pt>
                <c:pt idx="565">
                  <c:v>20-Feb-18</c:v>
                </c:pt>
                <c:pt idx="566">
                  <c:v>27-Feb-18</c:v>
                </c:pt>
                <c:pt idx="567">
                  <c:v>6-Mar-18</c:v>
                </c:pt>
                <c:pt idx="568">
                  <c:v>13-Mar-18</c:v>
                </c:pt>
                <c:pt idx="569">
                  <c:v>20-Mar-18</c:v>
                </c:pt>
                <c:pt idx="570">
                  <c:v>27-Mar-18</c:v>
                </c:pt>
                <c:pt idx="571">
                  <c:v>03-abr-18</c:v>
                </c:pt>
                <c:pt idx="572">
                  <c:v>10-abr-18</c:v>
                </c:pt>
                <c:pt idx="573">
                  <c:v>17-abr-18</c:v>
                </c:pt>
                <c:pt idx="574">
                  <c:v>24-abr-18</c:v>
                </c:pt>
                <c:pt idx="575">
                  <c:v>1-May-18</c:v>
                </c:pt>
                <c:pt idx="576">
                  <c:v>8-May-18</c:v>
                </c:pt>
                <c:pt idx="577">
                  <c:v>15-May-18</c:v>
                </c:pt>
                <c:pt idx="578">
                  <c:v>22-May-18</c:v>
                </c:pt>
                <c:pt idx="579">
                  <c:v>29-May-18</c:v>
                </c:pt>
                <c:pt idx="580">
                  <c:v>5-Jun-18</c:v>
                </c:pt>
                <c:pt idx="581">
                  <c:v>12-Jun-18</c:v>
                </c:pt>
                <c:pt idx="582">
                  <c:v>19-Jun-18</c:v>
                </c:pt>
                <c:pt idx="583">
                  <c:v>26-Jun-18</c:v>
                </c:pt>
                <c:pt idx="584">
                  <c:v>3-Jul-18</c:v>
                </c:pt>
                <c:pt idx="585">
                  <c:v>10-Jul-18</c:v>
                </c:pt>
                <c:pt idx="586">
                  <c:v>17-Jul-18</c:v>
                </c:pt>
                <c:pt idx="587">
                  <c:v>24-Jul-18</c:v>
                </c:pt>
                <c:pt idx="588">
                  <c:v>31-Jul-18</c:v>
                </c:pt>
                <c:pt idx="589">
                  <c:v>07-ago-18</c:v>
                </c:pt>
                <c:pt idx="590">
                  <c:v>14-ago-18</c:v>
                </c:pt>
                <c:pt idx="591">
                  <c:v>21-ago-18</c:v>
                </c:pt>
                <c:pt idx="592">
                  <c:v>28-ago-18</c:v>
                </c:pt>
              </c:strCache>
            </c:strRef>
          </c:cat>
          <c:val>
            <c:numRef>
              <c:f>precios_internacionales!$L$82:$L$674</c:f>
              <c:numCache>
                <c:formatCode>0.00</c:formatCode>
                <c:ptCount val="593"/>
                <c:pt idx="0">
                  <c:v>1.7100000000000002</c:v>
                </c:pt>
                <c:pt idx="1">
                  <c:v>1.7210000000000001</c:v>
                </c:pt>
                <c:pt idx="2">
                  <c:v>1.734</c:v>
                </c:pt>
                <c:pt idx="3">
                  <c:v>1.7609999999999999</c:v>
                </c:pt>
                <c:pt idx="4">
                  <c:v>1.7819999999999996</c:v>
                </c:pt>
                <c:pt idx="5">
                  <c:v>1.8109999999999999</c:v>
                </c:pt>
                <c:pt idx="6">
                  <c:v>1.8399999999999999</c:v>
                </c:pt>
                <c:pt idx="7">
                  <c:v>1.8690000000000002</c:v>
                </c:pt>
                <c:pt idx="8">
                  <c:v>1.8940000000000001</c:v>
                </c:pt>
                <c:pt idx="9">
                  <c:v>1.9149999999999998</c:v>
                </c:pt>
                <c:pt idx="10">
                  <c:v>1.9330000000000003</c:v>
                </c:pt>
                <c:pt idx="11">
                  <c:v>1.9470000000000003</c:v>
                </c:pt>
                <c:pt idx="12">
                  <c:v>1.956</c:v>
                </c:pt>
                <c:pt idx="13">
                  <c:v>1.9499999999999997</c:v>
                </c:pt>
                <c:pt idx="14">
                  <c:v>1.9499999999999997</c:v>
                </c:pt>
                <c:pt idx="15">
                  <c:v>1.9430000000000001</c:v>
                </c:pt>
                <c:pt idx="16">
                  <c:v>1.9359999999999999</c:v>
                </c:pt>
                <c:pt idx="17">
                  <c:v>1.9300000000000002</c:v>
                </c:pt>
                <c:pt idx="18">
                  <c:v>1.9260000000000002</c:v>
                </c:pt>
                <c:pt idx="19">
                  <c:v>1.9219999999999999</c:v>
                </c:pt>
                <c:pt idx="20">
                  <c:v>1.9179999999999999</c:v>
                </c:pt>
                <c:pt idx="21">
                  <c:v>1.9119999999999997</c:v>
                </c:pt>
                <c:pt idx="22">
                  <c:v>1.9059999999999999</c:v>
                </c:pt>
                <c:pt idx="23">
                  <c:v>1.8990000000000002</c:v>
                </c:pt>
                <c:pt idx="24">
                  <c:v>1.8899999999999995</c:v>
                </c:pt>
                <c:pt idx="25">
                  <c:v>1.8799999999999997</c:v>
                </c:pt>
                <c:pt idx="26">
                  <c:v>1.8689999999999998</c:v>
                </c:pt>
                <c:pt idx="27">
                  <c:v>1.859</c:v>
                </c:pt>
                <c:pt idx="28">
                  <c:v>1.8490000000000002</c:v>
                </c:pt>
                <c:pt idx="29">
                  <c:v>1.8400000000000003</c:v>
                </c:pt>
                <c:pt idx="30">
                  <c:v>1.8360000000000003</c:v>
                </c:pt>
                <c:pt idx="31">
                  <c:v>1.8400000000000003</c:v>
                </c:pt>
                <c:pt idx="32">
                  <c:v>1.8489999999999998</c:v>
                </c:pt>
                <c:pt idx="33">
                  <c:v>1.8620000000000001</c:v>
                </c:pt>
                <c:pt idx="34">
                  <c:v>1.8790000000000002</c:v>
                </c:pt>
                <c:pt idx="35">
                  <c:v>1.8960000000000001</c:v>
                </c:pt>
                <c:pt idx="36">
                  <c:v>1.9130000000000003</c:v>
                </c:pt>
                <c:pt idx="37">
                  <c:v>1.9270000000000003</c:v>
                </c:pt>
                <c:pt idx="38">
                  <c:v>1.9439999999999997</c:v>
                </c:pt>
                <c:pt idx="39">
                  <c:v>1.9620000000000002</c:v>
                </c:pt>
                <c:pt idx="40">
                  <c:v>1.9780000000000002</c:v>
                </c:pt>
                <c:pt idx="41">
                  <c:v>1.9900000000000002</c:v>
                </c:pt>
                <c:pt idx="42">
                  <c:v>1.9979999999999998</c:v>
                </c:pt>
                <c:pt idx="43">
                  <c:v>2.0029999999999992</c:v>
                </c:pt>
                <c:pt idx="44">
                  <c:v>2.0059999999999993</c:v>
                </c:pt>
                <c:pt idx="45">
                  <c:v>2.0089999999999995</c:v>
                </c:pt>
                <c:pt idx="46">
                  <c:v>2.0119999999999996</c:v>
                </c:pt>
                <c:pt idx="47">
                  <c:v>2.0169999999999995</c:v>
                </c:pt>
                <c:pt idx="48">
                  <c:v>2.0209999999999999</c:v>
                </c:pt>
                <c:pt idx="49">
                  <c:v>2.0259999999999998</c:v>
                </c:pt>
                <c:pt idx="50">
                  <c:v>2.0319999999999996</c:v>
                </c:pt>
                <c:pt idx="51">
                  <c:v>2.0439999999999996</c:v>
                </c:pt>
                <c:pt idx="52">
                  <c:v>2.0609999999999995</c:v>
                </c:pt>
                <c:pt idx="53">
                  <c:v>2.0779999999999998</c:v>
                </c:pt>
                <c:pt idx="54">
                  <c:v>2.0949999999999998</c:v>
                </c:pt>
                <c:pt idx="55">
                  <c:v>2.1119999999999997</c:v>
                </c:pt>
                <c:pt idx="56">
                  <c:v>2.129</c:v>
                </c:pt>
                <c:pt idx="57">
                  <c:v>2.145</c:v>
                </c:pt>
                <c:pt idx="58">
                  <c:v>2.1619999999999999</c:v>
                </c:pt>
                <c:pt idx="59">
                  <c:v>2.1799999999999997</c:v>
                </c:pt>
                <c:pt idx="60">
                  <c:v>2.1999999999999997</c:v>
                </c:pt>
                <c:pt idx="61">
                  <c:v>2.2190000000000003</c:v>
                </c:pt>
                <c:pt idx="62">
                  <c:v>2.2360000000000002</c:v>
                </c:pt>
                <c:pt idx="63">
                  <c:v>2.2480000000000002</c:v>
                </c:pt>
                <c:pt idx="64">
                  <c:v>2.2550000000000003</c:v>
                </c:pt>
                <c:pt idx="65">
                  <c:v>2.2589999999999995</c:v>
                </c:pt>
                <c:pt idx="66">
                  <c:v>2.258</c:v>
                </c:pt>
                <c:pt idx="67">
                  <c:v>2.254</c:v>
                </c:pt>
                <c:pt idx="68">
                  <c:v>2.2450000000000001</c:v>
                </c:pt>
                <c:pt idx="69">
                  <c:v>2.2329999999999997</c:v>
                </c:pt>
                <c:pt idx="70">
                  <c:v>2.2130000000000001</c:v>
                </c:pt>
                <c:pt idx="71">
                  <c:v>2.1869999999999998</c:v>
                </c:pt>
                <c:pt idx="72">
                  <c:v>2.1609999999999996</c:v>
                </c:pt>
                <c:pt idx="73">
                  <c:v>2.1379999999999999</c:v>
                </c:pt>
                <c:pt idx="74">
                  <c:v>2.1190000000000002</c:v>
                </c:pt>
                <c:pt idx="75">
                  <c:v>2.109</c:v>
                </c:pt>
                <c:pt idx="76">
                  <c:v>2.1090000000000004</c:v>
                </c:pt>
                <c:pt idx="77">
                  <c:v>2.1139999999999999</c:v>
                </c:pt>
                <c:pt idx="78">
                  <c:v>2.1310000000000002</c:v>
                </c:pt>
                <c:pt idx="79">
                  <c:v>2.1480000000000006</c:v>
                </c:pt>
                <c:pt idx="80">
                  <c:v>2.1790000000000003</c:v>
                </c:pt>
                <c:pt idx="81">
                  <c:v>2.2130000000000001</c:v>
                </c:pt>
                <c:pt idx="82">
                  <c:v>2.246</c:v>
                </c:pt>
                <c:pt idx="83">
                  <c:v>2.286</c:v>
                </c:pt>
                <c:pt idx="84">
                  <c:v>2.3299999999999996</c:v>
                </c:pt>
                <c:pt idx="85">
                  <c:v>2.3719999999999999</c:v>
                </c:pt>
                <c:pt idx="86">
                  <c:v>2.4109999999999996</c:v>
                </c:pt>
                <c:pt idx="87">
                  <c:v>2.4470000000000001</c:v>
                </c:pt>
                <c:pt idx="88">
                  <c:v>2.4729999999999999</c:v>
                </c:pt>
                <c:pt idx="89">
                  <c:v>2.4979999999999998</c:v>
                </c:pt>
                <c:pt idx="90">
                  <c:v>2.5130000000000003</c:v>
                </c:pt>
                <c:pt idx="91">
                  <c:v>2.5260000000000002</c:v>
                </c:pt>
                <c:pt idx="92">
                  <c:v>2.5410000000000004</c:v>
                </c:pt>
                <c:pt idx="93">
                  <c:v>2.556</c:v>
                </c:pt>
                <c:pt idx="94">
                  <c:v>2.5780000000000003</c:v>
                </c:pt>
                <c:pt idx="95">
                  <c:v>2.6090000000000004</c:v>
                </c:pt>
                <c:pt idx="96">
                  <c:v>2.653</c:v>
                </c:pt>
                <c:pt idx="97">
                  <c:v>2.7069999999999999</c:v>
                </c:pt>
                <c:pt idx="98">
                  <c:v>2.766</c:v>
                </c:pt>
                <c:pt idx="99">
                  <c:v>2.831</c:v>
                </c:pt>
                <c:pt idx="100">
                  <c:v>2.9079999999999999</c:v>
                </c:pt>
                <c:pt idx="101">
                  <c:v>2.9979999999999998</c:v>
                </c:pt>
                <c:pt idx="102">
                  <c:v>3.0929999999999995</c:v>
                </c:pt>
                <c:pt idx="103">
                  <c:v>3.1930000000000001</c:v>
                </c:pt>
                <c:pt idx="104">
                  <c:v>3.286</c:v>
                </c:pt>
                <c:pt idx="105">
                  <c:v>3.3679999999999999</c:v>
                </c:pt>
                <c:pt idx="106">
                  <c:v>3.431</c:v>
                </c:pt>
                <c:pt idx="107">
                  <c:v>3.4659999999999997</c:v>
                </c:pt>
                <c:pt idx="108">
                  <c:v>3.4909999999999997</c:v>
                </c:pt>
                <c:pt idx="109">
                  <c:v>3.4959999999999996</c:v>
                </c:pt>
                <c:pt idx="110">
                  <c:v>3.4489999999999994</c:v>
                </c:pt>
                <c:pt idx="111">
                  <c:v>3.3639999999999999</c:v>
                </c:pt>
                <c:pt idx="112">
                  <c:v>3.2570000000000001</c:v>
                </c:pt>
                <c:pt idx="113">
                  <c:v>3.125</c:v>
                </c:pt>
                <c:pt idx="114">
                  <c:v>2.9650000000000003</c:v>
                </c:pt>
                <c:pt idx="115">
                  <c:v>2.7930000000000001</c:v>
                </c:pt>
                <c:pt idx="116">
                  <c:v>2.6100000000000003</c:v>
                </c:pt>
                <c:pt idx="117">
                  <c:v>2.4450000000000003</c:v>
                </c:pt>
                <c:pt idx="118">
                  <c:v>2.2850000000000001</c:v>
                </c:pt>
                <c:pt idx="119">
                  <c:v>2.13</c:v>
                </c:pt>
                <c:pt idx="120">
                  <c:v>2.02</c:v>
                </c:pt>
                <c:pt idx="121">
                  <c:v>1.9380000000000002</c:v>
                </c:pt>
                <c:pt idx="122">
                  <c:v>1.875</c:v>
                </c:pt>
                <c:pt idx="123">
                  <c:v>1.8379999999999999</c:v>
                </c:pt>
                <c:pt idx="124">
                  <c:v>1.825</c:v>
                </c:pt>
                <c:pt idx="125">
                  <c:v>1.83</c:v>
                </c:pt>
                <c:pt idx="126">
                  <c:v>1.8519999999999999</c:v>
                </c:pt>
                <c:pt idx="127">
                  <c:v>1.8859999999999999</c:v>
                </c:pt>
                <c:pt idx="128">
                  <c:v>1.9219999999999999</c:v>
                </c:pt>
                <c:pt idx="129">
                  <c:v>1.968</c:v>
                </c:pt>
                <c:pt idx="130">
                  <c:v>2.0070000000000001</c:v>
                </c:pt>
                <c:pt idx="131">
                  <c:v>2.0369999999999999</c:v>
                </c:pt>
                <c:pt idx="132">
                  <c:v>2.0609999999999995</c:v>
                </c:pt>
                <c:pt idx="133">
                  <c:v>2.073</c:v>
                </c:pt>
                <c:pt idx="134">
                  <c:v>2.0860000000000003</c:v>
                </c:pt>
                <c:pt idx="135">
                  <c:v>2.0910000000000002</c:v>
                </c:pt>
                <c:pt idx="136">
                  <c:v>2.0890000000000004</c:v>
                </c:pt>
                <c:pt idx="137">
                  <c:v>2.0720000000000001</c:v>
                </c:pt>
                <c:pt idx="138">
                  <c:v>2.0500000000000003</c:v>
                </c:pt>
                <c:pt idx="139">
                  <c:v>2.0310000000000001</c:v>
                </c:pt>
                <c:pt idx="140">
                  <c:v>2.0169999999999999</c:v>
                </c:pt>
                <c:pt idx="141">
                  <c:v>2.0140000000000002</c:v>
                </c:pt>
                <c:pt idx="142">
                  <c:v>2.0150000000000001</c:v>
                </c:pt>
                <c:pt idx="143">
                  <c:v>2.0200000000000005</c:v>
                </c:pt>
                <c:pt idx="144">
                  <c:v>2.0250000000000004</c:v>
                </c:pt>
                <c:pt idx="145">
                  <c:v>2.0290000000000004</c:v>
                </c:pt>
                <c:pt idx="146">
                  <c:v>2.0379999999999998</c:v>
                </c:pt>
                <c:pt idx="147">
                  <c:v>2.0499999999999998</c:v>
                </c:pt>
                <c:pt idx="148">
                  <c:v>2.0659999999999998</c:v>
                </c:pt>
                <c:pt idx="149">
                  <c:v>2.0839999999999996</c:v>
                </c:pt>
                <c:pt idx="150">
                  <c:v>2.0999999999999996</c:v>
                </c:pt>
                <c:pt idx="151">
                  <c:v>2.1109999999999998</c:v>
                </c:pt>
                <c:pt idx="152">
                  <c:v>2.12</c:v>
                </c:pt>
                <c:pt idx="153">
                  <c:v>2.1239999999999997</c:v>
                </c:pt>
                <c:pt idx="154">
                  <c:v>2.1269999999999998</c:v>
                </c:pt>
                <c:pt idx="155">
                  <c:v>2.13</c:v>
                </c:pt>
                <c:pt idx="156">
                  <c:v>2.1360000000000001</c:v>
                </c:pt>
                <c:pt idx="157">
                  <c:v>2.1439999999999997</c:v>
                </c:pt>
                <c:pt idx="158">
                  <c:v>2.1540000000000004</c:v>
                </c:pt>
                <c:pt idx="159">
                  <c:v>2.157</c:v>
                </c:pt>
                <c:pt idx="160">
                  <c:v>2.1589999999999998</c:v>
                </c:pt>
                <c:pt idx="161">
                  <c:v>2.161</c:v>
                </c:pt>
                <c:pt idx="162">
                  <c:v>2.1619999999999999</c:v>
                </c:pt>
                <c:pt idx="163">
                  <c:v>2.1639999999999997</c:v>
                </c:pt>
                <c:pt idx="164">
                  <c:v>2.1659999999999999</c:v>
                </c:pt>
                <c:pt idx="165">
                  <c:v>2.1689999999999996</c:v>
                </c:pt>
                <c:pt idx="166">
                  <c:v>2.1689999999999996</c:v>
                </c:pt>
                <c:pt idx="167">
                  <c:v>2.1669999999999998</c:v>
                </c:pt>
                <c:pt idx="168">
                  <c:v>2.165</c:v>
                </c:pt>
                <c:pt idx="169">
                  <c:v>2.1670000000000003</c:v>
                </c:pt>
                <c:pt idx="170">
                  <c:v>2.1749999999999998</c:v>
                </c:pt>
                <c:pt idx="171">
                  <c:v>2.1920000000000002</c:v>
                </c:pt>
                <c:pt idx="172">
                  <c:v>2.2109999999999999</c:v>
                </c:pt>
                <c:pt idx="173">
                  <c:v>2.2349999999999999</c:v>
                </c:pt>
                <c:pt idx="174">
                  <c:v>2.2649999999999997</c:v>
                </c:pt>
                <c:pt idx="175">
                  <c:v>2.2999999999999998</c:v>
                </c:pt>
                <c:pt idx="176">
                  <c:v>2.3389999999999995</c:v>
                </c:pt>
                <c:pt idx="177">
                  <c:v>2.3779999999999997</c:v>
                </c:pt>
                <c:pt idx="178">
                  <c:v>2.4119999999999999</c:v>
                </c:pt>
                <c:pt idx="179">
                  <c:v>2.4419999999999997</c:v>
                </c:pt>
                <c:pt idx="180">
                  <c:v>2.4709999999999996</c:v>
                </c:pt>
                <c:pt idx="181">
                  <c:v>2.492</c:v>
                </c:pt>
                <c:pt idx="182">
                  <c:v>2.5119999999999996</c:v>
                </c:pt>
                <c:pt idx="183">
                  <c:v>2.532</c:v>
                </c:pt>
                <c:pt idx="184">
                  <c:v>2.5519999999999996</c:v>
                </c:pt>
                <c:pt idx="185">
                  <c:v>2.57</c:v>
                </c:pt>
                <c:pt idx="186">
                  <c:v>2.5859999999999999</c:v>
                </c:pt>
                <c:pt idx="187">
                  <c:v>2.6039999999999996</c:v>
                </c:pt>
                <c:pt idx="188">
                  <c:v>2.6219999999999999</c:v>
                </c:pt>
                <c:pt idx="189">
                  <c:v>2.6419999999999999</c:v>
                </c:pt>
                <c:pt idx="190">
                  <c:v>2.6549999999999998</c:v>
                </c:pt>
                <c:pt idx="191">
                  <c:v>2.6660000000000004</c:v>
                </c:pt>
                <c:pt idx="192">
                  <c:v>2.68</c:v>
                </c:pt>
                <c:pt idx="193">
                  <c:v>2.7</c:v>
                </c:pt>
                <c:pt idx="194">
                  <c:v>2.7280000000000002</c:v>
                </c:pt>
                <c:pt idx="195">
                  <c:v>2.7630000000000003</c:v>
                </c:pt>
                <c:pt idx="196">
                  <c:v>2.8130000000000002</c:v>
                </c:pt>
                <c:pt idx="197">
                  <c:v>2.8660000000000001</c:v>
                </c:pt>
                <c:pt idx="198">
                  <c:v>2.9210000000000003</c:v>
                </c:pt>
                <c:pt idx="199">
                  <c:v>2.9729999999999999</c:v>
                </c:pt>
                <c:pt idx="200">
                  <c:v>3.0149999999999997</c:v>
                </c:pt>
                <c:pt idx="201">
                  <c:v>3.0580000000000003</c:v>
                </c:pt>
                <c:pt idx="202">
                  <c:v>3.0900000000000003</c:v>
                </c:pt>
                <c:pt idx="203">
                  <c:v>3.1120000000000001</c:v>
                </c:pt>
                <c:pt idx="204">
                  <c:v>3.1260000000000003</c:v>
                </c:pt>
                <c:pt idx="205">
                  <c:v>3.133</c:v>
                </c:pt>
                <c:pt idx="206">
                  <c:v>3.1280000000000001</c:v>
                </c:pt>
                <c:pt idx="207">
                  <c:v>3.12</c:v>
                </c:pt>
                <c:pt idx="208">
                  <c:v>3.1129999999999995</c:v>
                </c:pt>
                <c:pt idx="209">
                  <c:v>3.1069999999999998</c:v>
                </c:pt>
                <c:pt idx="210">
                  <c:v>3.1120000000000001</c:v>
                </c:pt>
                <c:pt idx="211">
                  <c:v>3.1100000000000003</c:v>
                </c:pt>
                <c:pt idx="212">
                  <c:v>3.11</c:v>
                </c:pt>
                <c:pt idx="213">
                  <c:v>3.1079999999999997</c:v>
                </c:pt>
                <c:pt idx="214">
                  <c:v>3.101</c:v>
                </c:pt>
                <c:pt idx="215">
                  <c:v>3.089</c:v>
                </c:pt>
                <c:pt idx="216">
                  <c:v>3.0710000000000002</c:v>
                </c:pt>
                <c:pt idx="217">
                  <c:v>3.05</c:v>
                </c:pt>
                <c:pt idx="218">
                  <c:v>3.0300000000000002</c:v>
                </c:pt>
                <c:pt idx="219">
                  <c:v>3.0140000000000002</c:v>
                </c:pt>
                <c:pt idx="220">
                  <c:v>3.0209999999999999</c:v>
                </c:pt>
                <c:pt idx="221">
                  <c:v>3.0379999999999998</c:v>
                </c:pt>
                <c:pt idx="222">
                  <c:v>3.0659999999999998</c:v>
                </c:pt>
                <c:pt idx="223">
                  <c:v>3.1059999999999999</c:v>
                </c:pt>
                <c:pt idx="224">
                  <c:v>3.1629999999999998</c:v>
                </c:pt>
                <c:pt idx="225">
                  <c:v>3.2450000000000001</c:v>
                </c:pt>
                <c:pt idx="226">
                  <c:v>3.3579999999999997</c:v>
                </c:pt>
                <c:pt idx="227">
                  <c:v>3.4619999999999997</c:v>
                </c:pt>
                <c:pt idx="228">
                  <c:v>3.5490000000000004</c:v>
                </c:pt>
                <c:pt idx="229">
                  <c:v>3.6440000000000006</c:v>
                </c:pt>
                <c:pt idx="230">
                  <c:v>3.72</c:v>
                </c:pt>
                <c:pt idx="231">
                  <c:v>3.7910000000000004</c:v>
                </c:pt>
                <c:pt idx="232">
                  <c:v>3.8570000000000002</c:v>
                </c:pt>
                <c:pt idx="233">
                  <c:v>3.9140000000000001</c:v>
                </c:pt>
                <c:pt idx="234">
                  <c:v>3.9569999999999999</c:v>
                </c:pt>
                <c:pt idx="235">
                  <c:v>3.9839999999999995</c:v>
                </c:pt>
                <c:pt idx="236">
                  <c:v>3.9889999999999999</c:v>
                </c:pt>
                <c:pt idx="237">
                  <c:v>3.9969999999999999</c:v>
                </c:pt>
                <c:pt idx="238">
                  <c:v>4.0119999999999996</c:v>
                </c:pt>
                <c:pt idx="239">
                  <c:v>4.01</c:v>
                </c:pt>
                <c:pt idx="240">
                  <c:v>3.9989999999999997</c:v>
                </c:pt>
                <c:pt idx="241">
                  <c:v>3.9849999999999994</c:v>
                </c:pt>
                <c:pt idx="242">
                  <c:v>3.9710000000000001</c:v>
                </c:pt>
                <c:pt idx="243">
                  <c:v>3.9539999999999997</c:v>
                </c:pt>
                <c:pt idx="244">
                  <c:v>3.9339999999999997</c:v>
                </c:pt>
                <c:pt idx="245">
                  <c:v>3.9040000000000008</c:v>
                </c:pt>
                <c:pt idx="246">
                  <c:v>3.8619999999999997</c:v>
                </c:pt>
                <c:pt idx="247">
                  <c:v>3.8240000000000003</c:v>
                </c:pt>
                <c:pt idx="248">
                  <c:v>3.7940000000000005</c:v>
                </c:pt>
                <c:pt idx="249">
                  <c:v>3.7759999999999998</c:v>
                </c:pt>
                <c:pt idx="250">
                  <c:v>3.7689999999999997</c:v>
                </c:pt>
                <c:pt idx="251">
                  <c:v>3.7709999999999995</c:v>
                </c:pt>
                <c:pt idx="252">
                  <c:v>3.7719999999999998</c:v>
                </c:pt>
                <c:pt idx="253">
                  <c:v>3.7620000000000005</c:v>
                </c:pt>
                <c:pt idx="254">
                  <c:v>3.7469999999999999</c:v>
                </c:pt>
                <c:pt idx="255">
                  <c:v>3.7300000000000004</c:v>
                </c:pt>
                <c:pt idx="256">
                  <c:v>3.714999999999999</c:v>
                </c:pt>
                <c:pt idx="257">
                  <c:v>3.7030000000000003</c:v>
                </c:pt>
                <c:pt idx="258">
                  <c:v>3.6930000000000001</c:v>
                </c:pt>
                <c:pt idx="259">
                  <c:v>3.6799999999999997</c:v>
                </c:pt>
                <c:pt idx="260">
                  <c:v>3.6670000000000003</c:v>
                </c:pt>
                <c:pt idx="261">
                  <c:v>3.6549999999999998</c:v>
                </c:pt>
                <c:pt idx="262">
                  <c:v>3.6469999999999998</c:v>
                </c:pt>
                <c:pt idx="263">
                  <c:v>3.649</c:v>
                </c:pt>
                <c:pt idx="264">
                  <c:v>3.6489999999999996</c:v>
                </c:pt>
                <c:pt idx="265">
                  <c:v>3.6409999999999996</c:v>
                </c:pt>
                <c:pt idx="266">
                  <c:v>3.633</c:v>
                </c:pt>
                <c:pt idx="267">
                  <c:v>3.6259999999999999</c:v>
                </c:pt>
                <c:pt idx="268">
                  <c:v>3.6189999999999998</c:v>
                </c:pt>
                <c:pt idx="269">
                  <c:v>3.6049999999999995</c:v>
                </c:pt>
                <c:pt idx="270">
                  <c:v>3.593</c:v>
                </c:pt>
                <c:pt idx="271">
                  <c:v>3.5829999999999997</c:v>
                </c:pt>
                <c:pt idx="272">
                  <c:v>3.5729999999999995</c:v>
                </c:pt>
                <c:pt idx="273">
                  <c:v>3.5660000000000003</c:v>
                </c:pt>
                <c:pt idx="274">
                  <c:v>3.5759999999999996</c:v>
                </c:pt>
                <c:pt idx="275">
                  <c:v>3.6019999999999994</c:v>
                </c:pt>
                <c:pt idx="276">
                  <c:v>3.63</c:v>
                </c:pt>
                <c:pt idx="277">
                  <c:v>3.657</c:v>
                </c:pt>
                <c:pt idx="278">
                  <c:v>3.6769999999999996</c:v>
                </c:pt>
                <c:pt idx="279">
                  <c:v>3.6990000000000003</c:v>
                </c:pt>
                <c:pt idx="280">
                  <c:v>3.7120000000000006</c:v>
                </c:pt>
                <c:pt idx="281">
                  <c:v>3.7149999999999999</c:v>
                </c:pt>
                <c:pt idx="282">
                  <c:v>3.7149999999999999</c:v>
                </c:pt>
                <c:pt idx="283">
                  <c:v>3.7169999999999996</c:v>
                </c:pt>
                <c:pt idx="284">
                  <c:v>3.7069999999999994</c:v>
                </c:pt>
                <c:pt idx="285">
                  <c:v>3.6889999999999992</c:v>
                </c:pt>
                <c:pt idx="286">
                  <c:v>3.661</c:v>
                </c:pt>
                <c:pt idx="287">
                  <c:v>3.6229999999999998</c:v>
                </c:pt>
                <c:pt idx="288">
                  <c:v>3.585</c:v>
                </c:pt>
                <c:pt idx="289">
                  <c:v>3.5549999999999997</c:v>
                </c:pt>
                <c:pt idx="290">
                  <c:v>3.532</c:v>
                </c:pt>
                <c:pt idx="291">
                  <c:v>3.5140000000000002</c:v>
                </c:pt>
                <c:pt idx="292">
                  <c:v>3.492</c:v>
                </c:pt>
                <c:pt idx="293">
                  <c:v>3.4649999999999999</c:v>
                </c:pt>
                <c:pt idx="294">
                  <c:v>3.4470000000000001</c:v>
                </c:pt>
                <c:pt idx="295">
                  <c:v>3.4349999999999996</c:v>
                </c:pt>
                <c:pt idx="296">
                  <c:v>3.4349999999999996</c:v>
                </c:pt>
                <c:pt idx="297">
                  <c:v>3.4479999999999995</c:v>
                </c:pt>
                <c:pt idx="298">
                  <c:v>3.468</c:v>
                </c:pt>
                <c:pt idx="299">
                  <c:v>3.4880000000000004</c:v>
                </c:pt>
                <c:pt idx="300">
                  <c:v>3.5070000000000001</c:v>
                </c:pt>
                <c:pt idx="301">
                  <c:v>3.5300000000000002</c:v>
                </c:pt>
                <c:pt idx="302">
                  <c:v>3.5620000000000003</c:v>
                </c:pt>
                <c:pt idx="303">
                  <c:v>3.597</c:v>
                </c:pt>
                <c:pt idx="304">
                  <c:v>3.625</c:v>
                </c:pt>
                <c:pt idx="305">
                  <c:v>3.6519999999999997</c:v>
                </c:pt>
                <c:pt idx="306">
                  <c:v>3.6769999999999996</c:v>
                </c:pt>
                <c:pt idx="307">
                  <c:v>3.6990000000000003</c:v>
                </c:pt>
                <c:pt idx="308">
                  <c:v>3.7189999999999999</c:v>
                </c:pt>
                <c:pt idx="309">
                  <c:v>3.7310000000000003</c:v>
                </c:pt>
                <c:pt idx="310">
                  <c:v>3.7389999999999999</c:v>
                </c:pt>
                <c:pt idx="311">
                  <c:v>3.7389999999999999</c:v>
                </c:pt>
                <c:pt idx="312">
                  <c:v>3.7320000000000002</c:v>
                </c:pt>
                <c:pt idx="313">
                  <c:v>3.722</c:v>
                </c:pt>
                <c:pt idx="314">
                  <c:v>3.7109999999999999</c:v>
                </c:pt>
                <c:pt idx="315">
                  <c:v>3.7</c:v>
                </c:pt>
                <c:pt idx="316">
                  <c:v>3.6950000000000003</c:v>
                </c:pt>
                <c:pt idx="317">
                  <c:v>3.6930000000000001</c:v>
                </c:pt>
                <c:pt idx="318">
                  <c:v>3.694</c:v>
                </c:pt>
                <c:pt idx="319">
                  <c:v>3.7</c:v>
                </c:pt>
                <c:pt idx="320">
                  <c:v>3.7090000000000005</c:v>
                </c:pt>
                <c:pt idx="321">
                  <c:v>3.7240000000000011</c:v>
                </c:pt>
                <c:pt idx="322">
                  <c:v>3.7409999999999997</c:v>
                </c:pt>
                <c:pt idx="323">
                  <c:v>3.7629999999999995</c:v>
                </c:pt>
                <c:pt idx="324">
                  <c:v>3.7590000000000003</c:v>
                </c:pt>
                <c:pt idx="325">
                  <c:v>3.7700000000000005</c:v>
                </c:pt>
                <c:pt idx="326">
                  <c:v>3.7749999999999999</c:v>
                </c:pt>
                <c:pt idx="327">
                  <c:v>3.7800000000000002</c:v>
                </c:pt>
                <c:pt idx="328">
                  <c:v>3.7850000000000001</c:v>
                </c:pt>
                <c:pt idx="329">
                  <c:v>3.7920000000000003</c:v>
                </c:pt>
                <c:pt idx="330">
                  <c:v>3.7909999999999995</c:v>
                </c:pt>
                <c:pt idx="331">
                  <c:v>3.782</c:v>
                </c:pt>
                <c:pt idx="332">
                  <c:v>3.7689999999999997</c:v>
                </c:pt>
                <c:pt idx="333">
                  <c:v>3.754</c:v>
                </c:pt>
                <c:pt idx="334">
                  <c:v>3.7649999999999997</c:v>
                </c:pt>
                <c:pt idx="335">
                  <c:v>3.75</c:v>
                </c:pt>
                <c:pt idx="336">
                  <c:v>3.7299999999999995</c:v>
                </c:pt>
                <c:pt idx="337">
                  <c:v>3.7040000000000006</c:v>
                </c:pt>
                <c:pt idx="338">
                  <c:v>3.6730000000000005</c:v>
                </c:pt>
                <c:pt idx="339">
                  <c:v>3.6380000000000003</c:v>
                </c:pt>
                <c:pt idx="340">
                  <c:v>3.6079999999999997</c:v>
                </c:pt>
                <c:pt idx="341">
                  <c:v>3.5819999999999999</c:v>
                </c:pt>
                <c:pt idx="342">
                  <c:v>3.5629999999999997</c:v>
                </c:pt>
                <c:pt idx="343">
                  <c:v>3.5509999999999997</c:v>
                </c:pt>
                <c:pt idx="344">
                  <c:v>3.5470000000000006</c:v>
                </c:pt>
                <c:pt idx="345">
                  <c:v>3.5570000000000008</c:v>
                </c:pt>
                <c:pt idx="346">
                  <c:v>3.5620000000000003</c:v>
                </c:pt>
                <c:pt idx="347">
                  <c:v>3.56</c:v>
                </c:pt>
                <c:pt idx="348">
                  <c:v>3.5499999999999994</c:v>
                </c:pt>
                <c:pt idx="349">
                  <c:v>3.54</c:v>
                </c:pt>
                <c:pt idx="350">
                  <c:v>3.53</c:v>
                </c:pt>
                <c:pt idx="351">
                  <c:v>3.5179999999999998</c:v>
                </c:pt>
                <c:pt idx="352">
                  <c:v>3.5049999999999999</c:v>
                </c:pt>
                <c:pt idx="353">
                  <c:v>3.4869999999999997</c:v>
                </c:pt>
                <c:pt idx="354">
                  <c:v>3.4499999999999993</c:v>
                </c:pt>
                <c:pt idx="355">
                  <c:v>3.403</c:v>
                </c:pt>
                <c:pt idx="356">
                  <c:v>3.3659999999999997</c:v>
                </c:pt>
                <c:pt idx="357">
                  <c:v>3.3409999999999997</c:v>
                </c:pt>
                <c:pt idx="358">
                  <c:v>3.3310000000000004</c:v>
                </c:pt>
                <c:pt idx="359">
                  <c:v>3.3229999999999995</c:v>
                </c:pt>
                <c:pt idx="360">
                  <c:v>3.3130000000000002</c:v>
                </c:pt>
                <c:pt idx="361">
                  <c:v>3.2960000000000003</c:v>
                </c:pt>
                <c:pt idx="362">
                  <c:v>3.286</c:v>
                </c:pt>
                <c:pt idx="363">
                  <c:v>3.2770000000000001</c:v>
                </c:pt>
                <c:pt idx="364">
                  <c:v>3.2790000000000008</c:v>
                </c:pt>
                <c:pt idx="365">
                  <c:v>3.2900000000000005</c:v>
                </c:pt>
                <c:pt idx="366">
                  <c:v>3.3019999999999996</c:v>
                </c:pt>
                <c:pt idx="367">
                  <c:v>3.3089999999999997</c:v>
                </c:pt>
                <c:pt idx="368">
                  <c:v>3.3090000000000002</c:v>
                </c:pt>
                <c:pt idx="369">
                  <c:v>3.3069999999999999</c:v>
                </c:pt>
                <c:pt idx="370">
                  <c:v>3.3020000000000005</c:v>
                </c:pt>
                <c:pt idx="371">
                  <c:v>3.3029999999999999</c:v>
                </c:pt>
                <c:pt idx="372">
                  <c:v>3.2930000000000001</c:v>
                </c:pt>
                <c:pt idx="373">
                  <c:v>3.28</c:v>
                </c:pt>
                <c:pt idx="374">
                  <c:v>3.2699999999999996</c:v>
                </c:pt>
                <c:pt idx="375">
                  <c:v>3.2589999999999995</c:v>
                </c:pt>
                <c:pt idx="376">
                  <c:v>3.2489999999999997</c:v>
                </c:pt>
                <c:pt idx="377">
                  <c:v>3.242</c:v>
                </c:pt>
                <c:pt idx="378">
                  <c:v>3.2369999999999997</c:v>
                </c:pt>
                <c:pt idx="379">
                  <c:v>3.2299999999999995</c:v>
                </c:pt>
                <c:pt idx="380">
                  <c:v>3.2280000000000002</c:v>
                </c:pt>
                <c:pt idx="381">
                  <c:v>3.2290000000000001</c:v>
                </c:pt>
                <c:pt idx="382">
                  <c:v>3.2340000000000004</c:v>
                </c:pt>
                <c:pt idx="383">
                  <c:v>3.2439999999999998</c:v>
                </c:pt>
                <c:pt idx="384">
                  <c:v>3.2620000000000005</c:v>
                </c:pt>
                <c:pt idx="385">
                  <c:v>3.286</c:v>
                </c:pt>
                <c:pt idx="386">
                  <c:v>3.3159999999999998</c:v>
                </c:pt>
                <c:pt idx="387">
                  <c:v>3.3460000000000001</c:v>
                </c:pt>
                <c:pt idx="388">
                  <c:v>3.3769999999999998</c:v>
                </c:pt>
                <c:pt idx="389">
                  <c:v>3.41</c:v>
                </c:pt>
                <c:pt idx="390">
                  <c:v>3.444</c:v>
                </c:pt>
                <c:pt idx="391">
                  <c:v>3.4809999999999994</c:v>
                </c:pt>
                <c:pt idx="392">
                  <c:v>3.5159999999999996</c:v>
                </c:pt>
                <c:pt idx="393">
                  <c:v>3.5460000000000003</c:v>
                </c:pt>
                <c:pt idx="394">
                  <c:v>3.5690000000000004</c:v>
                </c:pt>
                <c:pt idx="395">
                  <c:v>3.5870000000000006</c:v>
                </c:pt>
                <c:pt idx="396">
                  <c:v>3.597</c:v>
                </c:pt>
                <c:pt idx="397">
                  <c:v>3.6070000000000002</c:v>
                </c:pt>
                <c:pt idx="398">
                  <c:v>3.6129999999999995</c:v>
                </c:pt>
                <c:pt idx="399">
                  <c:v>3.6139999999999994</c:v>
                </c:pt>
                <c:pt idx="400">
                  <c:v>3.6089999999999995</c:v>
                </c:pt>
                <c:pt idx="401">
                  <c:v>3.5990000000000002</c:v>
                </c:pt>
                <c:pt idx="402">
                  <c:v>3.589</c:v>
                </c:pt>
                <c:pt idx="403">
                  <c:v>3.5789999999999997</c:v>
                </c:pt>
                <c:pt idx="404">
                  <c:v>3.5659999999999998</c:v>
                </c:pt>
                <c:pt idx="405">
                  <c:v>3.5530000000000008</c:v>
                </c:pt>
                <c:pt idx="406">
                  <c:v>3.5390000000000001</c:v>
                </c:pt>
                <c:pt idx="407">
                  <c:v>3.524</c:v>
                </c:pt>
                <c:pt idx="408">
                  <c:v>3.508</c:v>
                </c:pt>
                <c:pt idx="409">
                  <c:v>3.4929999999999999</c:v>
                </c:pt>
                <c:pt idx="410">
                  <c:v>3.4760000000000004</c:v>
                </c:pt>
                <c:pt idx="411">
                  <c:v>3.4610000000000007</c:v>
                </c:pt>
                <c:pt idx="412">
                  <c:v>3.4410000000000003</c:v>
                </c:pt>
                <c:pt idx="413">
                  <c:v>3.4210000000000003</c:v>
                </c:pt>
                <c:pt idx="414">
                  <c:v>3.4009999999999998</c:v>
                </c:pt>
                <c:pt idx="415">
                  <c:v>3.379</c:v>
                </c:pt>
                <c:pt idx="416">
                  <c:v>3.3550000000000004</c:v>
                </c:pt>
                <c:pt idx="417">
                  <c:v>3.3280000000000003</c:v>
                </c:pt>
                <c:pt idx="418">
                  <c:v>3.2990000000000004</c:v>
                </c:pt>
                <c:pt idx="419">
                  <c:v>3.2689999999999997</c:v>
                </c:pt>
                <c:pt idx="420">
                  <c:v>3.2359999999999998</c:v>
                </c:pt>
                <c:pt idx="421">
                  <c:v>3.2009999999999996</c:v>
                </c:pt>
                <c:pt idx="422">
                  <c:v>3.1710000000000003</c:v>
                </c:pt>
                <c:pt idx="423">
                  <c:v>3.1459999999999999</c:v>
                </c:pt>
                <c:pt idx="424">
                  <c:v>3.1280000000000001</c:v>
                </c:pt>
                <c:pt idx="425">
                  <c:v>3.1179999999999999</c:v>
                </c:pt>
                <c:pt idx="426">
                  <c:v>3.1160000000000001</c:v>
                </c:pt>
                <c:pt idx="427">
                  <c:v>3.1179999999999999</c:v>
                </c:pt>
                <c:pt idx="428">
                  <c:v>3.1280000000000001</c:v>
                </c:pt>
                <c:pt idx="429">
                  <c:v>3.1440000000000001</c:v>
                </c:pt>
                <c:pt idx="430">
                  <c:v>3.1720000000000002</c:v>
                </c:pt>
                <c:pt idx="431">
                  <c:v>3.2020000000000004</c:v>
                </c:pt>
                <c:pt idx="432">
                  <c:v>3.2320000000000002</c:v>
                </c:pt>
                <c:pt idx="433">
                  <c:v>3.2620000000000005</c:v>
                </c:pt>
                <c:pt idx="434">
                  <c:v>3.2950000000000004</c:v>
                </c:pt>
                <c:pt idx="435">
                  <c:v>3.3250000000000002</c:v>
                </c:pt>
                <c:pt idx="436">
                  <c:v>3.37</c:v>
                </c:pt>
                <c:pt idx="437">
                  <c:v>3.4200000000000004</c:v>
                </c:pt>
                <c:pt idx="438">
                  <c:v>3.4780000000000002</c:v>
                </c:pt>
                <c:pt idx="439">
                  <c:v>3.5350000000000001</c:v>
                </c:pt>
                <c:pt idx="440">
                  <c:v>3.59</c:v>
                </c:pt>
                <c:pt idx="441">
                  <c:v>3.6450000000000005</c:v>
                </c:pt>
                <c:pt idx="442">
                  <c:v>3.6620000000000004</c:v>
                </c:pt>
                <c:pt idx="443">
                  <c:v>3.6700000000000004</c:v>
                </c:pt>
                <c:pt idx="444">
                  <c:v>3.6680000000000001</c:v>
                </c:pt>
                <c:pt idx="445">
                  <c:v>3.653</c:v>
                </c:pt>
                <c:pt idx="446">
                  <c:v>3.6149999999999998</c:v>
                </c:pt>
                <c:pt idx="447">
                  <c:v>3.5699999999999994</c:v>
                </c:pt>
                <c:pt idx="448">
                  <c:v>3.5180000000000007</c:v>
                </c:pt>
                <c:pt idx="449">
                  <c:v>3.471000000000001</c:v>
                </c:pt>
                <c:pt idx="450">
                  <c:v>3.431</c:v>
                </c:pt>
                <c:pt idx="451">
                  <c:v>3.3959999999999999</c:v>
                </c:pt>
                <c:pt idx="452">
                  <c:v>3.3890000000000002</c:v>
                </c:pt>
                <c:pt idx="453">
                  <c:v>3.375999999999999</c:v>
                </c:pt>
                <c:pt idx="454">
                  <c:v>3.3530000000000002</c:v>
                </c:pt>
                <c:pt idx="455">
                  <c:v>3.3329999999999997</c:v>
                </c:pt>
                <c:pt idx="456">
                  <c:v>3.3159999999999998</c:v>
                </c:pt>
                <c:pt idx="457">
                  <c:v>3.3009999999999997</c:v>
                </c:pt>
                <c:pt idx="458">
                  <c:v>3.2849999999999993</c:v>
                </c:pt>
                <c:pt idx="459">
                  <c:v>3.2619999999999991</c:v>
                </c:pt>
                <c:pt idx="460">
                  <c:v>3.2369999999999997</c:v>
                </c:pt>
                <c:pt idx="461">
                  <c:v>3.2039999999999993</c:v>
                </c:pt>
                <c:pt idx="462">
                  <c:v>3.169</c:v>
                </c:pt>
                <c:pt idx="463">
                  <c:v>3.1389999999999998</c:v>
                </c:pt>
                <c:pt idx="464">
                  <c:v>3.109</c:v>
                </c:pt>
                <c:pt idx="465">
                  <c:v>3.0840000000000001</c:v>
                </c:pt>
                <c:pt idx="466">
                  <c:v>3.0639999999999996</c:v>
                </c:pt>
                <c:pt idx="467">
                  <c:v>3.0489999999999995</c:v>
                </c:pt>
                <c:pt idx="468">
                  <c:v>3.0319999999999996</c:v>
                </c:pt>
                <c:pt idx="469">
                  <c:v>3.0069999999999997</c:v>
                </c:pt>
                <c:pt idx="470">
                  <c:v>2.972</c:v>
                </c:pt>
                <c:pt idx="471">
                  <c:v>2.9380000000000002</c:v>
                </c:pt>
                <c:pt idx="472">
                  <c:v>2.9129999999999998</c:v>
                </c:pt>
                <c:pt idx="473">
                  <c:v>2.883</c:v>
                </c:pt>
                <c:pt idx="474">
                  <c:v>2.8579999999999997</c:v>
                </c:pt>
                <c:pt idx="475">
                  <c:v>2.8380000000000001</c:v>
                </c:pt>
                <c:pt idx="476">
                  <c:v>2.8159999999999998</c:v>
                </c:pt>
                <c:pt idx="477">
                  <c:v>2.7929999999999997</c:v>
                </c:pt>
                <c:pt idx="478">
                  <c:v>2.7779999999999996</c:v>
                </c:pt>
                <c:pt idx="479">
                  <c:v>2.778</c:v>
                </c:pt>
                <c:pt idx="480">
                  <c:v>2.7829999999999999</c:v>
                </c:pt>
                <c:pt idx="481">
                  <c:v>2.79</c:v>
                </c:pt>
                <c:pt idx="482">
                  <c:v>2.8</c:v>
                </c:pt>
                <c:pt idx="483">
                  <c:v>2.8229999999999995</c:v>
                </c:pt>
                <c:pt idx="484">
                  <c:v>2.8529999999999993</c:v>
                </c:pt>
                <c:pt idx="485">
                  <c:v>2.883</c:v>
                </c:pt>
                <c:pt idx="486">
                  <c:v>2.9099999999999997</c:v>
                </c:pt>
                <c:pt idx="487">
                  <c:v>2.9380000000000002</c:v>
                </c:pt>
                <c:pt idx="488">
                  <c:v>2.9660000000000002</c:v>
                </c:pt>
                <c:pt idx="489">
                  <c:v>2.9959999999999996</c:v>
                </c:pt>
                <c:pt idx="490">
                  <c:v>3.0309999999999997</c:v>
                </c:pt>
                <c:pt idx="491">
                  <c:v>3.0590000000000002</c:v>
                </c:pt>
                <c:pt idx="492">
                  <c:v>3.0789999999999997</c:v>
                </c:pt>
                <c:pt idx="493">
                  <c:v>3.0880000000000001</c:v>
                </c:pt>
                <c:pt idx="494">
                  <c:v>3.093</c:v>
                </c:pt>
                <c:pt idx="495">
                  <c:v>3.093</c:v>
                </c:pt>
                <c:pt idx="496">
                  <c:v>3.093</c:v>
                </c:pt>
                <c:pt idx="497">
                  <c:v>3.0829999999999997</c:v>
                </c:pt>
                <c:pt idx="498">
                  <c:v>3.0649999999999999</c:v>
                </c:pt>
                <c:pt idx="499">
                  <c:v>3.0349999999999993</c:v>
                </c:pt>
                <c:pt idx="500">
                  <c:v>2.9999999999999996</c:v>
                </c:pt>
                <c:pt idx="501">
                  <c:v>2.9719999999999995</c:v>
                </c:pt>
                <c:pt idx="502">
                  <c:v>2.9589999999999992</c:v>
                </c:pt>
                <c:pt idx="503">
                  <c:v>2.9569999999999994</c:v>
                </c:pt>
                <c:pt idx="504">
                  <c:v>2.9519999999999995</c:v>
                </c:pt>
                <c:pt idx="505">
                  <c:v>2.9419999999999997</c:v>
                </c:pt>
                <c:pt idx="506">
                  <c:v>2.927</c:v>
                </c:pt>
                <c:pt idx="507">
                  <c:v>2.91</c:v>
                </c:pt>
                <c:pt idx="508">
                  <c:v>2.8940000000000001</c:v>
                </c:pt>
                <c:pt idx="509">
                  <c:v>2.883</c:v>
                </c:pt>
                <c:pt idx="510">
                  <c:v>2.8860000000000001</c:v>
                </c:pt>
                <c:pt idx="511">
                  <c:v>2.8860000000000001</c:v>
                </c:pt>
                <c:pt idx="512">
                  <c:v>2.8819999999999997</c:v>
                </c:pt>
                <c:pt idx="513">
                  <c:v>2.8769999999999998</c:v>
                </c:pt>
                <c:pt idx="514">
                  <c:v>2.8719999999999994</c:v>
                </c:pt>
                <c:pt idx="515">
                  <c:v>2.8719999999999994</c:v>
                </c:pt>
                <c:pt idx="516">
                  <c:v>2.8719999999999999</c:v>
                </c:pt>
                <c:pt idx="517">
                  <c:v>2.8739999999999997</c:v>
                </c:pt>
                <c:pt idx="518">
                  <c:v>2.8730000000000002</c:v>
                </c:pt>
                <c:pt idx="519">
                  <c:v>2.8690000000000007</c:v>
                </c:pt>
                <c:pt idx="520">
                  <c:v>2.8490000000000006</c:v>
                </c:pt>
                <c:pt idx="521">
                  <c:v>2.8320000000000003</c:v>
                </c:pt>
                <c:pt idx="522">
                  <c:v>2.8140000000000001</c:v>
                </c:pt>
                <c:pt idx="523">
                  <c:v>2.7989999999999999</c:v>
                </c:pt>
                <c:pt idx="524">
                  <c:v>2.7890000000000001</c:v>
                </c:pt>
                <c:pt idx="525">
                  <c:v>2.7869999999999999</c:v>
                </c:pt>
                <c:pt idx="526">
                  <c:v>2.7919999999999998</c:v>
                </c:pt>
                <c:pt idx="527">
                  <c:v>2.8019999999999996</c:v>
                </c:pt>
                <c:pt idx="528">
                  <c:v>2.8159999999999998</c:v>
                </c:pt>
                <c:pt idx="529">
                  <c:v>2.8359999999999994</c:v>
                </c:pt>
                <c:pt idx="530">
                  <c:v>2.8609999999999998</c:v>
                </c:pt>
                <c:pt idx="531">
                  <c:v>2.8930000000000002</c:v>
                </c:pt>
                <c:pt idx="532">
                  <c:v>2.9250000000000003</c:v>
                </c:pt>
                <c:pt idx="533">
                  <c:v>2.96</c:v>
                </c:pt>
                <c:pt idx="534">
                  <c:v>2.9969999999999999</c:v>
                </c:pt>
                <c:pt idx="535">
                  <c:v>3.0309999999999997</c:v>
                </c:pt>
                <c:pt idx="536">
                  <c:v>3.0699999999999994</c:v>
                </c:pt>
                <c:pt idx="537">
                  <c:v>3.1029999999999998</c:v>
                </c:pt>
                <c:pt idx="538">
                  <c:v>3.1259999999999999</c:v>
                </c:pt>
                <c:pt idx="539">
                  <c:v>3.141</c:v>
                </c:pt>
                <c:pt idx="540">
                  <c:v>3.1480000000000001</c:v>
                </c:pt>
                <c:pt idx="541">
                  <c:v>3.1430000000000002</c:v>
                </c:pt>
                <c:pt idx="542">
                  <c:v>3.1360000000000001</c:v>
                </c:pt>
                <c:pt idx="543">
                  <c:v>3.121</c:v>
                </c:pt>
                <c:pt idx="544">
                  <c:v>3.1040000000000001</c:v>
                </c:pt>
                <c:pt idx="545">
                  <c:v>3.0880000000000001</c:v>
                </c:pt>
                <c:pt idx="546">
                  <c:v>3.069</c:v>
                </c:pt>
                <c:pt idx="547">
                  <c:v>3.056</c:v>
                </c:pt>
                <c:pt idx="548">
                  <c:v>3.0529999999999999</c:v>
                </c:pt>
                <c:pt idx="549">
                  <c:v>3.0550000000000006</c:v>
                </c:pt>
                <c:pt idx="550">
                  <c:v>3.0600000000000005</c:v>
                </c:pt>
                <c:pt idx="551">
                  <c:v>3.0650000000000004</c:v>
                </c:pt>
                <c:pt idx="552">
                  <c:v>3.0670000000000002</c:v>
                </c:pt>
                <c:pt idx="553">
                  <c:v>3.0650000000000004</c:v>
                </c:pt>
                <c:pt idx="554">
                  <c:v>3.06</c:v>
                </c:pt>
                <c:pt idx="555">
                  <c:v>3.0439999999999996</c:v>
                </c:pt>
                <c:pt idx="556">
                  <c:v>3.0219999999999994</c:v>
                </c:pt>
                <c:pt idx="557">
                  <c:v>2.9989999999999997</c:v>
                </c:pt>
                <c:pt idx="558">
                  <c:v>2.9769999999999994</c:v>
                </c:pt>
                <c:pt idx="559">
                  <c:v>2.9669999999999996</c:v>
                </c:pt>
                <c:pt idx="560">
                  <c:v>2.964</c:v>
                </c:pt>
                <c:pt idx="561">
                  <c:v>2.9660000000000002</c:v>
                </c:pt>
                <c:pt idx="562">
                  <c:v>2.9740000000000002</c:v>
                </c:pt>
                <c:pt idx="563">
                  <c:v>2.9890000000000003</c:v>
                </c:pt>
                <c:pt idx="564">
                  <c:v>3.0139999999999998</c:v>
                </c:pt>
                <c:pt idx="565">
                  <c:v>3.0439999999999996</c:v>
                </c:pt>
                <c:pt idx="566">
                  <c:v>3.0720000000000001</c:v>
                </c:pt>
                <c:pt idx="567">
                  <c:v>3.0999999999999996</c:v>
                </c:pt>
                <c:pt idx="568">
                  <c:v>3.12</c:v>
                </c:pt>
                <c:pt idx="569">
                  <c:v>3.125</c:v>
                </c:pt>
                <c:pt idx="570">
                  <c:v>3.1239999999999997</c:v>
                </c:pt>
                <c:pt idx="571">
                  <c:v>3.1319999999999997</c:v>
                </c:pt>
                <c:pt idx="572">
                  <c:v>3.1429999999999998</c:v>
                </c:pt>
                <c:pt idx="573">
                  <c:v>3.1559999999999997</c:v>
                </c:pt>
                <c:pt idx="574">
                  <c:v>3.1659999999999999</c:v>
                </c:pt>
                <c:pt idx="575">
                  <c:v>3.1780000000000004</c:v>
                </c:pt>
                <c:pt idx="576">
                  <c:v>3.2039999999999997</c:v>
                </c:pt>
                <c:pt idx="577">
                  <c:v>3.2340000000000004</c:v>
                </c:pt>
                <c:pt idx="578">
                  <c:v>3.2709999999999999</c:v>
                </c:pt>
                <c:pt idx="579">
                  <c:v>3.3039999999999998</c:v>
                </c:pt>
                <c:pt idx="580">
                  <c:v>3.3359999999999994</c:v>
                </c:pt>
                <c:pt idx="581">
                  <c:v>3.3579999999999992</c:v>
                </c:pt>
                <c:pt idx="582">
                  <c:v>3.3739999999999997</c:v>
                </c:pt>
                <c:pt idx="583">
                  <c:v>3.3849999999999993</c:v>
                </c:pt>
                <c:pt idx="584">
                  <c:v>3.3920000000000003</c:v>
                </c:pt>
                <c:pt idx="585">
                  <c:v>3.4000000000000008</c:v>
                </c:pt>
                <c:pt idx="586">
                  <c:v>3.4</c:v>
                </c:pt>
                <c:pt idx="587">
                  <c:v>3.4000000000000008</c:v>
                </c:pt>
                <c:pt idx="588">
                  <c:v>3.403</c:v>
                </c:pt>
                <c:pt idx="589">
                  <c:v>3.415</c:v>
                </c:pt>
                <c:pt idx="590">
                  <c:v>3.4259999999999997</c:v>
                </c:pt>
                <c:pt idx="591">
                  <c:v>3.4279999999999999</c:v>
                </c:pt>
                <c:pt idx="592">
                  <c:v>3.4230000000000005</c:v>
                </c:pt>
              </c:numCache>
            </c:numRef>
          </c:val>
          <c:smooth val="0"/>
        </c:ser>
        <c:dLbls>
          <c:showLegendKey val="0"/>
          <c:showVal val="0"/>
          <c:showCatName val="0"/>
          <c:showSerName val="0"/>
          <c:showPercent val="0"/>
          <c:showBubbleSize val="0"/>
        </c:dLbls>
        <c:smooth val="0"/>
        <c:axId val="-685216752"/>
        <c:axId val="-338226560"/>
      </c:lineChart>
      <c:catAx>
        <c:axId val="-68521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UY"/>
          </a:p>
        </c:txPr>
        <c:crossAx val="-338226560"/>
        <c:crosses val="autoZero"/>
        <c:auto val="1"/>
        <c:lblAlgn val="ctr"/>
        <c:lblOffset val="100"/>
        <c:noMultiLvlLbl val="0"/>
      </c:catAx>
      <c:valAx>
        <c:axId val="-338226560"/>
        <c:scaling>
          <c:orientation val="minMax"/>
          <c:max val="6"/>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UY"/>
          </a:p>
        </c:txPr>
        <c:crossAx val="-685216752"/>
        <c:crosses val="autoZero"/>
        <c:crossBetween val="between"/>
      </c:valAx>
      <c:spPr>
        <a:noFill/>
        <a:ln>
          <a:noFill/>
        </a:ln>
        <a:effectLst/>
      </c:spPr>
    </c:plotArea>
    <c:legend>
      <c:legendPos val="t"/>
      <c:layout>
        <c:manualLayout>
          <c:xMode val="edge"/>
          <c:yMode val="edge"/>
          <c:x val="9.6832677165354319E-2"/>
          <c:y val="2.7777777777777776E-2"/>
          <c:w val="0.83966797900262458"/>
          <c:h val="7.81255468066491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legend>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ARG</c:v>
          </c:tx>
          <c:spPr>
            <a:ln w="28575" cap="rnd">
              <a:solidFill>
                <a:schemeClr val="accent1">
                  <a:lumMod val="50000"/>
                </a:schemeClr>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18'!$C$7:$C$25</c:f>
              <c:numCache>
                <c:formatCode>#,##0</c:formatCode>
                <c:ptCount val="19"/>
                <c:pt idx="0">
                  <c:v>3779</c:v>
                </c:pt>
                <c:pt idx="1">
                  <c:v>4170</c:v>
                </c:pt>
                <c:pt idx="2">
                  <c:v>4468</c:v>
                </c:pt>
                <c:pt idx="3">
                  <c:v>4350</c:v>
                </c:pt>
                <c:pt idx="4">
                  <c:v>4947</c:v>
                </c:pt>
                <c:pt idx="5">
                  <c:v>5010</c:v>
                </c:pt>
                <c:pt idx="6">
                  <c:v>5557</c:v>
                </c:pt>
                <c:pt idx="7">
                  <c:v>5361</c:v>
                </c:pt>
                <c:pt idx="8">
                  <c:v>3987</c:v>
                </c:pt>
                <c:pt idx="9">
                  <c:v>2562</c:v>
                </c:pt>
                <c:pt idx="10">
                  <c:v>3678</c:v>
                </c:pt>
                <c:pt idx="11">
                  <c:v>2477</c:v>
                </c:pt>
                <c:pt idx="12">
                  <c:v>2585</c:v>
                </c:pt>
                <c:pt idx="13">
                  <c:v>1678.6638084131896</c:v>
                </c:pt>
                <c:pt idx="14">
                  <c:v>1541.1670070627433</c:v>
                </c:pt>
                <c:pt idx="15">
                  <c:v>1472.5288966760784</c:v>
                </c:pt>
                <c:pt idx="16">
                  <c:v>1289.4000000000001</c:v>
                </c:pt>
                <c:pt idx="17">
                  <c:v>1414</c:v>
                </c:pt>
                <c:pt idx="18">
                  <c:v>1806</c:v>
                </c:pt>
              </c:numCache>
            </c:numRef>
          </c:val>
          <c:smooth val="0"/>
        </c:ser>
        <c:ser>
          <c:idx val="1"/>
          <c:order val="1"/>
          <c:tx>
            <c:v>BRA</c:v>
          </c:tx>
          <c:spPr>
            <a:ln w="28575" cap="rnd">
              <a:solidFill>
                <a:schemeClr val="accent6">
                  <a:lumMod val="50000"/>
                </a:schemeClr>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18'!$D$7:$D$25</c:f>
              <c:numCache>
                <c:formatCode>#,##0</c:formatCode>
                <c:ptCount val="19"/>
                <c:pt idx="0">
                  <c:v>2775</c:v>
                </c:pt>
                <c:pt idx="1">
                  <c:v>2858.0171358629132</c:v>
                </c:pt>
                <c:pt idx="2">
                  <c:v>2745.1380388956891</c:v>
                </c:pt>
                <c:pt idx="3">
                  <c:v>2938.2564939480485</c:v>
                </c:pt>
                <c:pt idx="4">
                  <c:v>3208.214334285326</c:v>
                </c:pt>
                <c:pt idx="5">
                  <c:v>3070.8554331565351</c:v>
                </c:pt>
                <c:pt idx="6">
                  <c:v>3232.6941384468928</c:v>
                </c:pt>
                <c:pt idx="7">
                  <c:v>3456.4123487012107</c:v>
                </c:pt>
                <c:pt idx="8">
                  <c:v>2756.0179518563855</c:v>
                </c:pt>
                <c:pt idx="9">
                  <c:v>2218.8222494220049</c:v>
                </c:pt>
                <c:pt idx="10">
                  <c:v>2662.1787025703798</c:v>
                </c:pt>
                <c:pt idx="11">
                  <c:v>1844.1452468380255</c:v>
                </c:pt>
                <c:pt idx="12">
                  <c:v>1714.9462804297566</c:v>
                </c:pt>
                <c:pt idx="13">
                  <c:v>1515.027879776962</c:v>
                </c:pt>
                <c:pt idx="14">
                  <c:v>1442.9484564123488</c:v>
                </c:pt>
                <c:pt idx="15">
                  <c:v>1252.5499796001632</c:v>
                </c:pt>
                <c:pt idx="16">
                  <c:v>1226.7101863185096</c:v>
                </c:pt>
                <c:pt idx="17">
                  <c:v>1364.0690874473005</c:v>
                </c:pt>
                <c:pt idx="18">
                  <c:v>1814.2254861961105</c:v>
                </c:pt>
              </c:numCache>
            </c:numRef>
          </c:val>
          <c:smooth val="0"/>
        </c:ser>
        <c:ser>
          <c:idx val="2"/>
          <c:order val="2"/>
          <c:tx>
            <c:v>AUST</c:v>
          </c:tx>
          <c:spPr>
            <a:ln w="28575" cap="rnd">
              <a:solidFill>
                <a:srgbClr val="336600"/>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18'!$E$7:$E$25</c:f>
              <c:numCache>
                <c:formatCode>#,##0</c:formatCode>
                <c:ptCount val="19"/>
                <c:pt idx="0">
                  <c:v>3788.4472903372643</c:v>
                </c:pt>
                <c:pt idx="1">
                  <c:v>3845.0322956907257</c:v>
                </c:pt>
                <c:pt idx="2">
                  <c:v>3707.9158316633266</c:v>
                </c:pt>
                <c:pt idx="3">
                  <c:v>3698.782424563261</c:v>
                </c:pt>
                <c:pt idx="4">
                  <c:v>3238.7606220939556</c:v>
                </c:pt>
                <c:pt idx="5">
                  <c:v>3162.9573052100523</c:v>
                </c:pt>
                <c:pt idx="6">
                  <c:v>3320.535391371739</c:v>
                </c:pt>
                <c:pt idx="7">
                  <c:v>3248.3801973297332</c:v>
                </c:pt>
                <c:pt idx="8">
                  <c:v>2750.7349814230474</c:v>
                </c:pt>
                <c:pt idx="9">
                  <c:v>2703.6808483724067</c:v>
                </c:pt>
                <c:pt idx="10">
                  <c:v>2614.6507205032549</c:v>
                </c:pt>
                <c:pt idx="11">
                  <c:v>2776.8767507002799</c:v>
                </c:pt>
                <c:pt idx="12">
                  <c:v>2454.8915530337695</c:v>
                </c:pt>
                <c:pt idx="13">
                  <c:v>2508.1804873848273</c:v>
                </c:pt>
                <c:pt idx="14">
                  <c:v>2209.4330011074198</c:v>
                </c:pt>
                <c:pt idx="15">
                  <c:v>1863.9214444092495</c:v>
                </c:pt>
                <c:pt idx="16">
                  <c:v>1715.4826010226709</c:v>
                </c:pt>
                <c:pt idx="17">
                  <c:v>1472.0728792038192</c:v>
                </c:pt>
                <c:pt idx="18">
                  <c:v>1447.384944588164</c:v>
                </c:pt>
              </c:numCache>
            </c:numRef>
          </c:val>
          <c:smooth val="0"/>
        </c:ser>
        <c:ser>
          <c:idx val="3"/>
          <c:order val="3"/>
          <c:tx>
            <c:v>URU</c:v>
          </c:tx>
          <c:spPr>
            <a:ln w="28575" cap="rnd">
              <a:solidFill>
                <a:schemeClr val="tx1"/>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18'!$F$7:$F$25</c:f>
              <c:numCache>
                <c:formatCode>#,##0</c:formatCode>
                <c:ptCount val="19"/>
                <c:pt idx="0">
                  <c:v>3574</c:v>
                </c:pt>
                <c:pt idx="1">
                  <c:v>3480</c:v>
                </c:pt>
                <c:pt idx="2">
                  <c:v>3429</c:v>
                </c:pt>
                <c:pt idx="3">
                  <c:v>3817</c:v>
                </c:pt>
                <c:pt idx="4">
                  <c:v>4089</c:v>
                </c:pt>
                <c:pt idx="5">
                  <c:v>3827</c:v>
                </c:pt>
                <c:pt idx="6">
                  <c:v>3838</c:v>
                </c:pt>
                <c:pt idx="7">
                  <c:v>3954</c:v>
                </c:pt>
                <c:pt idx="8">
                  <c:v>3083</c:v>
                </c:pt>
                <c:pt idx="9">
                  <c:v>2490</c:v>
                </c:pt>
                <c:pt idx="10">
                  <c:v>3250</c:v>
                </c:pt>
                <c:pt idx="11">
                  <c:v>2121</c:v>
                </c:pt>
                <c:pt idx="12">
                  <c:v>2010</c:v>
                </c:pt>
                <c:pt idx="13">
                  <c:v>1731</c:v>
                </c:pt>
                <c:pt idx="14">
                  <c:v>1672</c:v>
                </c:pt>
                <c:pt idx="15">
                  <c:v>1191</c:v>
                </c:pt>
                <c:pt idx="16">
                  <c:v>1038</c:v>
                </c:pt>
                <c:pt idx="17">
                  <c:v>1284</c:v>
                </c:pt>
                <c:pt idx="18">
                  <c:v>1356</c:v>
                </c:pt>
              </c:numCache>
            </c:numRef>
          </c:val>
          <c:smooth val="0"/>
        </c:ser>
        <c:ser>
          <c:idx val="4"/>
          <c:order val="4"/>
          <c:tx>
            <c:v>USA</c:v>
          </c:tx>
          <c:spPr>
            <a:ln w="28575" cap="rnd">
              <a:solidFill>
                <a:srgbClr val="C00000"/>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18'!$G$7:$G$25</c:f>
              <c:numCache>
                <c:formatCode>#,##0</c:formatCode>
                <c:ptCount val="19"/>
                <c:pt idx="0">
                  <c:v>4845.4237288135591</c:v>
                </c:pt>
                <c:pt idx="1">
                  <c:v>4581.0169491525421</c:v>
                </c:pt>
                <c:pt idx="2">
                  <c:v>4364.7457627118638</c:v>
                </c:pt>
                <c:pt idx="3">
                  <c:v>4886.7796610169489</c:v>
                </c:pt>
                <c:pt idx="4">
                  <c:v>5022.3728813559319</c:v>
                </c:pt>
                <c:pt idx="5">
                  <c:v>4338.983050847457</c:v>
                </c:pt>
                <c:pt idx="6">
                  <c:v>4056.9491525423728</c:v>
                </c:pt>
                <c:pt idx="7">
                  <c:v>3510.5084745762711</c:v>
                </c:pt>
                <c:pt idx="8">
                  <c:v>3169.4915254237285</c:v>
                </c:pt>
                <c:pt idx="9">
                  <c:v>2858.3050847457625</c:v>
                </c:pt>
                <c:pt idx="10">
                  <c:v>2939.6610169491523</c:v>
                </c:pt>
                <c:pt idx="11">
                  <c:v>2930.1694915254234</c:v>
                </c:pt>
                <c:pt idx="12">
                  <c:v>2747.7966101694915</c:v>
                </c:pt>
                <c:pt idx="13">
                  <c:v>2808.8135593220336</c:v>
                </c:pt>
                <c:pt idx="14">
                  <c:v>2532.2033898305085</c:v>
                </c:pt>
                <c:pt idx="15">
                  <c:v>2503.7288135593217</c:v>
                </c:pt>
                <c:pt idx="16">
                  <c:v>2105.0847457627119</c:v>
                </c:pt>
                <c:pt idx="17">
                  <c:v>2284.7457627118642</c:v>
                </c:pt>
                <c:pt idx="18">
                  <c:v>2425.0847457627119</c:v>
                </c:pt>
              </c:numCache>
            </c:numRef>
          </c:val>
          <c:smooth val="0"/>
        </c:ser>
        <c:ser>
          <c:idx val="5"/>
          <c:order val="5"/>
          <c:tx>
            <c:v>PAR</c:v>
          </c:tx>
          <c:spPr>
            <a:ln w="28575" cap="rnd">
              <a:solidFill>
                <a:srgbClr val="800080"/>
              </a:solidFill>
              <a:round/>
            </a:ln>
            <a:effectLst/>
          </c:spPr>
          <c:marker>
            <c:symbol val="none"/>
          </c:marker>
          <c:cat>
            <c:numRef>
              <c:f>'DATOS Agosto 18'!$A$7:$A$25</c:f>
              <c:numCache>
                <c:formatCode>General</c:formatCode>
                <c:ptCount val="1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numCache>
            </c:numRef>
          </c:cat>
          <c:val>
            <c:numRef>
              <c:f>'DATOS Agosto 18'!$H$7:$H$25</c:f>
              <c:numCache>
                <c:formatCode>#,##0</c:formatCode>
                <c:ptCount val="19"/>
                <c:pt idx="0">
                  <c:v>2887.7981104903224</c:v>
                </c:pt>
                <c:pt idx="1">
                  <c:v>2845.55490153557</c:v>
                </c:pt>
                <c:pt idx="2">
                  <c:v>2643.9918352857649</c:v>
                </c:pt>
                <c:pt idx="3">
                  <c:v>2768.3065719639594</c:v>
                </c:pt>
                <c:pt idx="4">
                  <c:v>3086.1456086859525</c:v>
                </c:pt>
                <c:pt idx="5">
                  <c:v>3408.6589962481271</c:v>
                </c:pt>
                <c:pt idx="6">
                  <c:v>3295.6574020272451</c:v>
                </c:pt>
                <c:pt idx="7">
                  <c:v>3531.6058686088363</c:v>
                </c:pt>
                <c:pt idx="8">
                  <c:v>2998.4267130042736</c:v>
                </c:pt>
                <c:pt idx="9">
                  <c:v>2181.4361242656114</c:v>
                </c:pt>
                <c:pt idx="10">
                  <c:v>3550</c:v>
                </c:pt>
                <c:pt idx="11">
                  <c:v>2440</c:v>
                </c:pt>
                <c:pt idx="12">
                  <c:v>2410</c:v>
                </c:pt>
                <c:pt idx="13">
                  <c:v>1910</c:v>
                </c:pt>
                <c:pt idx="14">
                  <c:v>1880</c:v>
                </c:pt>
                <c:pt idx="15">
                  <c:v>1070</c:v>
                </c:pt>
                <c:pt idx="16">
                  <c:v>1220</c:v>
                </c:pt>
                <c:pt idx="17">
                  <c:v>1490</c:v>
                </c:pt>
                <c:pt idx="18">
                  <c:v>1720</c:v>
                </c:pt>
              </c:numCache>
            </c:numRef>
          </c:val>
          <c:smooth val="0"/>
        </c:ser>
        <c:dLbls>
          <c:showLegendKey val="0"/>
          <c:showVal val="0"/>
          <c:showCatName val="0"/>
          <c:showSerName val="0"/>
          <c:showPercent val="0"/>
          <c:showBubbleSize val="0"/>
        </c:dLbls>
        <c:smooth val="0"/>
        <c:axId val="-338220032"/>
        <c:axId val="-338222208"/>
      </c:lineChart>
      <c:catAx>
        <c:axId val="-3382200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338222208"/>
        <c:crosses val="autoZero"/>
        <c:auto val="1"/>
        <c:lblAlgn val="ctr"/>
        <c:lblOffset val="100"/>
        <c:noMultiLvlLbl val="0"/>
      </c:catAx>
      <c:valAx>
        <c:axId val="-338222208"/>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3382200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legend>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10128056152377356"/>
          <c:y val="9.7776607218116429E-2"/>
          <c:w val="0.80937139807571656"/>
          <c:h val="0.80444678556376714"/>
        </c:manualLayout>
      </c:layout>
      <c:pie3DChart>
        <c:varyColors val="1"/>
        <c:ser>
          <c:idx val="0"/>
          <c:order val="0"/>
          <c:explosion val="25"/>
          <c:dPt>
            <c:idx val="0"/>
            <c:bubble3D val="0"/>
            <c:spPr>
              <a:solidFill>
                <a:srgbClr val="A50021"/>
              </a:solidFill>
            </c:spPr>
          </c:dPt>
          <c:dPt>
            <c:idx val="1"/>
            <c:bubble3D val="0"/>
            <c:spPr>
              <a:solidFill>
                <a:srgbClr val="0070C0"/>
              </a:solidFill>
            </c:spPr>
          </c:dPt>
          <c:dPt>
            <c:idx val="2"/>
            <c:bubble3D val="0"/>
            <c:spPr>
              <a:solidFill>
                <a:srgbClr val="FFFF00"/>
              </a:solidFill>
            </c:spPr>
          </c:dPt>
          <c:dPt>
            <c:idx val="3"/>
            <c:bubble3D val="0"/>
            <c:spPr>
              <a:solidFill>
                <a:srgbClr val="FF0000"/>
              </a:solidFill>
            </c:spPr>
          </c:dPt>
          <c:dPt>
            <c:idx val="5"/>
            <c:bubble3D val="0"/>
            <c:spPr>
              <a:solidFill>
                <a:srgbClr val="92D050"/>
              </a:solidFill>
            </c:spPr>
          </c:dPt>
          <c:dLbls>
            <c:dLbl>
              <c:idx val="0"/>
              <c:layout>
                <c:manualLayout>
                  <c:x val="1.1761811023622143E-2"/>
                  <c:y val="-4.723461650627005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4299212598425483E-2"/>
                  <c:y val="-0.2056846019247583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0678173563217594"/>
                  <c:y val="0.11775921380140332"/>
                </c:manualLayout>
              </c:layout>
              <c:showLegendKey val="0"/>
              <c:showVal val="0"/>
              <c:showCatName val="1"/>
              <c:showSerName val="0"/>
              <c:showPercent val="1"/>
              <c:showBubbleSize val="0"/>
              <c:extLst>
                <c:ext xmlns:c15="http://schemas.microsoft.com/office/drawing/2012/chart" uri="{CE6537A1-D6FC-4f65-9D91-7224C49458BB}">
                  <c15:layout>
                    <c:manualLayout>
                      <c:w val="0.27950568356786137"/>
                      <c:h val="0.17240694029649106"/>
                    </c:manualLayout>
                  </c15:layout>
                </c:ext>
              </c:extLst>
            </c:dLbl>
            <c:dLbl>
              <c:idx val="3"/>
              <c:layout>
                <c:manualLayout>
                  <c:x val="0.10841378932524344"/>
                  <c:y val="0.11221857684456103"/>
                </c:manualLayout>
              </c:layout>
              <c:tx>
                <c:rich>
                  <a:bodyPr/>
                  <a:lstStyle/>
                  <a:p>
                    <a:fld id="{E4D6C7DF-9669-4148-9E22-B5524572C030}" type="CATEGORYNAME">
                      <a:rPr lang="en-US"/>
                      <a:pPr/>
                      <a:t>[NOMBRE DE CATEGORÍA]</a:t>
                    </a:fld>
                    <a:r>
                      <a:rPr lang="en-US" baseline="0" dirty="0"/>
                      <a:t>
</a:t>
                    </a:r>
                    <a:r>
                      <a:rPr lang="en-US" baseline="0" dirty="0" smtClean="0"/>
                      <a:t>35%</a:t>
                    </a:r>
                  </a:p>
                </c:rich>
              </c:tx>
              <c:showLegendKey val="0"/>
              <c:showVal val="0"/>
              <c:showCatName val="1"/>
              <c:showSerName val="0"/>
              <c:showPercent val="1"/>
              <c:showBubbleSize val="0"/>
              <c:extLst>
                <c:ext xmlns:c15="http://schemas.microsoft.com/office/drawing/2012/chart" uri="{CE6537A1-D6FC-4f65-9D91-7224C49458BB}">
                  <c15:layout>
                    <c:manualLayout>
                      <c:w val="0.24337880140644019"/>
                      <c:h val="0.17240694029649106"/>
                    </c:manualLayout>
                  </c15:layout>
                  <c15:dlblFieldTable/>
                  <c15:showDataLabelsRange val="0"/>
                </c:ext>
              </c:extLst>
            </c:dLbl>
            <c:dLbl>
              <c:idx val="4"/>
              <c:layout>
                <c:manualLayout>
                  <c:x val="-3.312379702537184E-2"/>
                  <c:y val="-2.915609507144940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3.9564741907261594E-3"/>
                  <c:y val="-6.296186934966462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a:latin typeface="Arial Black" pitchFamily="34" charset="0"/>
                  </a:defRPr>
                </a:pPr>
                <a:endParaRPr lang="es-UY"/>
              </a:p>
            </c:txPr>
            <c:showLegendKey val="0"/>
            <c:showVal val="0"/>
            <c:showCatName val="1"/>
            <c:showSerName val="0"/>
            <c:showPercent val="1"/>
            <c:showBubbleSize val="0"/>
            <c:showLeaderLines val="0"/>
            <c:extLst>
              <c:ext xmlns:c15="http://schemas.microsoft.com/office/drawing/2012/chart" uri="{CE6537A1-D6FC-4f65-9D91-7224C49458BB}"/>
            </c:extLst>
          </c:dLbls>
          <c:cat>
            <c:strRef>
              <c:f>Hoja1!$B$41:$G$41</c:f>
              <c:strCache>
                <c:ptCount val="6"/>
                <c:pt idx="0">
                  <c:v>NAFTA</c:v>
                </c:pt>
                <c:pt idx="1">
                  <c:v>UE</c:v>
                </c:pt>
                <c:pt idx="2">
                  <c:v>MERCOSUR</c:v>
                </c:pt>
                <c:pt idx="3">
                  <c:v>FED.RUSA</c:v>
                </c:pt>
                <c:pt idx="4">
                  <c:v>ISRAEL</c:v>
                </c:pt>
                <c:pt idx="5">
                  <c:v>OTROS</c:v>
                </c:pt>
              </c:strCache>
            </c:strRef>
          </c:cat>
          <c:val>
            <c:numRef>
              <c:f>Hoja1!$B$45:$G$45</c:f>
              <c:numCache>
                <c:formatCode>#,##0</c:formatCode>
                <c:ptCount val="6"/>
                <c:pt idx="0">
                  <c:v>41387</c:v>
                </c:pt>
                <c:pt idx="1">
                  <c:v>77925</c:v>
                </c:pt>
                <c:pt idx="2">
                  <c:v>26474</c:v>
                </c:pt>
                <c:pt idx="3">
                  <c:v>123167</c:v>
                </c:pt>
                <c:pt idx="4">
                  <c:v>19056</c:v>
                </c:pt>
                <c:pt idx="5">
                  <c:v>54913</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32666387716035E-2"/>
          <c:y val="4.2451540192924568E-2"/>
          <c:w val="0.92115396807283145"/>
          <c:h val="0.92093420460557185"/>
        </c:manualLayout>
      </c:layout>
      <c:lineChart>
        <c:grouping val="standard"/>
        <c:varyColors val="0"/>
        <c:ser>
          <c:idx val="0"/>
          <c:order val="0"/>
          <c:spPr>
            <a:ln w="28575" cap="rnd">
              <a:solidFill>
                <a:srgbClr val="000066"/>
              </a:solidFill>
              <a:round/>
            </a:ln>
            <a:effectLst/>
          </c:spPr>
          <c:marker>
            <c:symbol val="none"/>
          </c:marker>
          <c:cat>
            <c:strRef>
              <c:f>[API_NY.GDP.MKTP.KD.ZG_DS2_en_excel_v2.xls]Data!$F$4:$BI$4</c:f>
              <c:strCache>
                <c:ptCount val="56"/>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strCache>
            </c:strRef>
          </c:cat>
          <c:val>
            <c:numRef>
              <c:f>[API_NY.GDP.MKTP.KD.ZG_DS2_en_excel_v2.xls]Data!$F$253:$BI$253</c:f>
              <c:numCache>
                <c:formatCode>General</c:formatCode>
                <c:ptCount val="56"/>
                <c:pt idx="0">
                  <c:v>2.4930379183955438</c:v>
                </c:pt>
                <c:pt idx="1">
                  <c:v>-1.5745488503376208</c:v>
                </c:pt>
                <c:pt idx="2">
                  <c:v>0.17045885472590783</c:v>
                </c:pt>
                <c:pt idx="3">
                  <c:v>2.4405207797872208</c:v>
                </c:pt>
                <c:pt idx="4">
                  <c:v>1.0456040533911306</c:v>
                </c:pt>
                <c:pt idx="5">
                  <c:v>3.0628559352412879</c:v>
                </c:pt>
                <c:pt idx="6">
                  <c:v>-3.6568341122163304</c:v>
                </c:pt>
                <c:pt idx="7">
                  <c:v>1.8889117440485705</c:v>
                </c:pt>
                <c:pt idx="8">
                  <c:v>5.8647406333566892</c:v>
                </c:pt>
                <c:pt idx="9">
                  <c:v>2.3332133817165754</c:v>
                </c:pt>
                <c:pt idx="10">
                  <c:v>-0.25171153215421782</c:v>
                </c:pt>
                <c:pt idx="11">
                  <c:v>-1.3195698608339086</c:v>
                </c:pt>
                <c:pt idx="12">
                  <c:v>0.27519961651331926</c:v>
                </c:pt>
                <c:pt idx="13">
                  <c:v>2.8953445986762887</c:v>
                </c:pt>
                <c:pt idx="14">
                  <c:v>6.0969143125901013</c:v>
                </c:pt>
                <c:pt idx="15">
                  <c:v>3.9354701759974233</c:v>
                </c:pt>
                <c:pt idx="16">
                  <c:v>1.4554611787127385</c:v>
                </c:pt>
                <c:pt idx="17">
                  <c:v>5.3739853483137239</c:v>
                </c:pt>
                <c:pt idx="18">
                  <c:v>6.1991167311119568</c:v>
                </c:pt>
                <c:pt idx="19">
                  <c:v>5.8434009009928474</c:v>
                </c:pt>
                <c:pt idx="20">
                  <c:v>1.5595598293597135</c:v>
                </c:pt>
                <c:pt idx="21">
                  <c:v>-9.7578714609698523</c:v>
                </c:pt>
                <c:pt idx="22">
                  <c:v>-10.274399193724349</c:v>
                </c:pt>
                <c:pt idx="23">
                  <c:v>-1.1426174504638169</c:v>
                </c:pt>
                <c:pt idx="24">
                  <c:v>1.4665360290754563</c:v>
                </c:pt>
                <c:pt idx="25">
                  <c:v>8.8098082947446272</c:v>
                </c:pt>
                <c:pt idx="26">
                  <c:v>7.9931372045645759</c:v>
                </c:pt>
                <c:pt idx="27">
                  <c:v>1.4809374616276045</c:v>
                </c:pt>
                <c:pt idx="28">
                  <c:v>1.1039010245825551</c:v>
                </c:pt>
                <c:pt idx="29">
                  <c:v>0.29734837831109928</c:v>
                </c:pt>
                <c:pt idx="30">
                  <c:v>3.5388085042621782</c:v>
                </c:pt>
                <c:pt idx="31">
                  <c:v>7.9315884127195204</c:v>
                </c:pt>
                <c:pt idx="32">
                  <c:v>2.6575461029655543</c:v>
                </c:pt>
                <c:pt idx="33">
                  <c:v>7.2813426499047011</c:v>
                </c:pt>
                <c:pt idx="34">
                  <c:v>-1.4475989642572671</c:v>
                </c:pt>
                <c:pt idx="35">
                  <c:v>5.5779577577100383</c:v>
                </c:pt>
                <c:pt idx="36">
                  <c:v>8.5476832324333998</c:v>
                </c:pt>
                <c:pt idx="37">
                  <c:v>4.5188900721635008</c:v>
                </c:pt>
                <c:pt idx="38">
                  <c:v>-1.9392121347887752</c:v>
                </c:pt>
                <c:pt idx="39">
                  <c:v>-1.9299306397219311</c:v>
                </c:pt>
                <c:pt idx="40">
                  <c:v>-3.8441299668035072</c:v>
                </c:pt>
                <c:pt idx="41">
                  <c:v>-7.7320072116717569</c:v>
                </c:pt>
                <c:pt idx="42">
                  <c:v>0.80528391737588834</c:v>
                </c:pt>
                <c:pt idx="43">
                  <c:v>5.0041603650902573</c:v>
                </c:pt>
                <c:pt idx="44">
                  <c:v>7.4601321055953065</c:v>
                </c:pt>
                <c:pt idx="45">
                  <c:v>4.0985773624351935</c:v>
                </c:pt>
                <c:pt idx="46">
                  <c:v>6.5415108477149033</c:v>
                </c:pt>
                <c:pt idx="47">
                  <c:v>7.1761446620375722</c:v>
                </c:pt>
                <c:pt idx="48">
                  <c:v>4.2434941779263511</c:v>
                </c:pt>
                <c:pt idx="49">
                  <c:v>7.8034096684424696</c:v>
                </c:pt>
                <c:pt idx="50">
                  <c:v>5.1621330257971181</c:v>
                </c:pt>
                <c:pt idx="51">
                  <c:v>3.5381787068568684</c:v>
                </c:pt>
                <c:pt idx="52">
                  <c:v>4.6375386431141408</c:v>
                </c:pt>
                <c:pt idx="53">
                  <c:v>3.2387912162160148</c:v>
                </c:pt>
                <c:pt idx="54">
                  <c:v>0.37074126695787868</c:v>
                </c:pt>
                <c:pt idx="55">
                  <c:v>1.4534314970203752</c:v>
                </c:pt>
              </c:numCache>
            </c:numRef>
          </c:val>
          <c:smooth val="0"/>
        </c:ser>
        <c:dLbls>
          <c:showLegendKey val="0"/>
          <c:showVal val="0"/>
          <c:showCatName val="0"/>
          <c:showSerName val="0"/>
          <c:showPercent val="0"/>
          <c:showBubbleSize val="0"/>
        </c:dLbls>
        <c:smooth val="0"/>
        <c:axId val="-338220576"/>
        <c:axId val="-338223296"/>
      </c:lineChart>
      <c:catAx>
        <c:axId val="-338220576"/>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alpha val="6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338223296"/>
        <c:crosses val="autoZero"/>
        <c:auto val="1"/>
        <c:lblAlgn val="ctr"/>
        <c:lblOffset val="100"/>
        <c:noMultiLvlLbl val="0"/>
      </c:catAx>
      <c:valAx>
        <c:axId val="-33822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crossAx val="-33822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3300"/>
            </a:solidFill>
            <a:ln>
              <a:noFill/>
            </a:ln>
            <a:effectLst/>
          </c:spPr>
          <c:invertIfNegative val="0"/>
          <c:cat>
            <c:numRef>
              <c:f>'Australia consumo'!$K$3:$K$51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'Australia consumo'!$L$3:$L$51</c:f>
              <c:numCache>
                <c:formatCode>0.00</c:formatCode>
                <c:ptCount val="49"/>
                <c:pt idx="0">
                  <c:v>39.6</c:v>
                </c:pt>
                <c:pt idx="1">
                  <c:v>40.299999999999997</c:v>
                </c:pt>
                <c:pt idx="2">
                  <c:v>40.4</c:v>
                </c:pt>
                <c:pt idx="3">
                  <c:v>43.6</c:v>
                </c:pt>
                <c:pt idx="4">
                  <c:v>55</c:v>
                </c:pt>
                <c:pt idx="5">
                  <c:v>62</c:v>
                </c:pt>
                <c:pt idx="6">
                  <c:v>66.374244000000004</c:v>
                </c:pt>
                <c:pt idx="7">
                  <c:v>70.345162000000002</c:v>
                </c:pt>
                <c:pt idx="8">
                  <c:v>65.874115000000003</c:v>
                </c:pt>
                <c:pt idx="9">
                  <c:v>50.441361999999998</c:v>
                </c:pt>
                <c:pt idx="10">
                  <c:v>45.292144999999998</c:v>
                </c:pt>
                <c:pt idx="11">
                  <c:v>47.56174</c:v>
                </c:pt>
                <c:pt idx="12">
                  <c:v>49.316853999999999</c:v>
                </c:pt>
                <c:pt idx="13">
                  <c:v>42.303108000000002</c:v>
                </c:pt>
                <c:pt idx="14">
                  <c:v>44.331664000000004</c:v>
                </c:pt>
                <c:pt idx="15">
                  <c:v>40.061467</c:v>
                </c:pt>
                <c:pt idx="16">
                  <c:v>41.391013000000001</c:v>
                </c:pt>
                <c:pt idx="17">
                  <c:v>39.891083999999999</c:v>
                </c:pt>
                <c:pt idx="18">
                  <c:v>41.199846999999998</c:v>
                </c:pt>
                <c:pt idx="19">
                  <c:v>43.188051000000002</c:v>
                </c:pt>
                <c:pt idx="20">
                  <c:v>40.062916999999999</c:v>
                </c:pt>
                <c:pt idx="21">
                  <c:v>39.526715000000003</c:v>
                </c:pt>
                <c:pt idx="22">
                  <c:v>37.207574000000001</c:v>
                </c:pt>
                <c:pt idx="23">
                  <c:v>37.049762000000001</c:v>
                </c:pt>
                <c:pt idx="24">
                  <c:v>38.924236999999998</c:v>
                </c:pt>
                <c:pt idx="25">
                  <c:v>35.118951000000003</c:v>
                </c:pt>
                <c:pt idx="26">
                  <c:v>39.451211999999998</c:v>
                </c:pt>
                <c:pt idx="27">
                  <c:v>41.501269000000001</c:v>
                </c:pt>
                <c:pt idx="28">
                  <c:v>38.566819000000002</c:v>
                </c:pt>
                <c:pt idx="29">
                  <c:v>38.095162999999999</c:v>
                </c:pt>
                <c:pt idx="30">
                  <c:v>37.948399999999999</c:v>
                </c:pt>
                <c:pt idx="31">
                  <c:v>34.752761999999997</c:v>
                </c:pt>
                <c:pt idx="32">
                  <c:v>37.190897</c:v>
                </c:pt>
                <c:pt idx="33">
                  <c:v>38.029062000000003</c:v>
                </c:pt>
                <c:pt idx="34">
                  <c:v>38.010097999999999</c:v>
                </c:pt>
                <c:pt idx="35">
                  <c:v>37.160328999999997</c:v>
                </c:pt>
                <c:pt idx="36">
                  <c:v>38.101582000000001</c:v>
                </c:pt>
                <c:pt idx="37">
                  <c:v>37.363674000000003</c:v>
                </c:pt>
                <c:pt idx="38">
                  <c:v>33.976328000000002</c:v>
                </c:pt>
                <c:pt idx="39">
                  <c:v>33.870545999999997</c:v>
                </c:pt>
                <c:pt idx="40">
                  <c:v>34.948422000000001</c:v>
                </c:pt>
                <c:pt idx="41">
                  <c:v>32.813491999999997</c:v>
                </c:pt>
                <c:pt idx="42">
                  <c:v>32.206333000000001</c:v>
                </c:pt>
                <c:pt idx="43">
                  <c:v>32.253577</c:v>
                </c:pt>
                <c:pt idx="44">
                  <c:v>30.382156999999999</c:v>
                </c:pt>
                <c:pt idx="45">
                  <c:v>26.526747285308804</c:v>
                </c:pt>
                <c:pt idx="46">
                  <c:v>29.693669495608031</c:v>
                </c:pt>
                <c:pt idx="47">
                  <c:v>28.196723533591324</c:v>
                </c:pt>
                <c:pt idx="48">
                  <c:v>27.582620931052681</c:v>
                </c:pt>
              </c:numCache>
            </c:numRef>
          </c:val>
        </c:ser>
        <c:dLbls>
          <c:showLegendKey val="0"/>
          <c:showVal val="0"/>
          <c:showCatName val="0"/>
          <c:showSerName val="0"/>
          <c:showPercent val="0"/>
          <c:showBubbleSize val="0"/>
        </c:dLbls>
        <c:gapWidth val="219"/>
        <c:overlap val="-27"/>
        <c:axId val="-338226016"/>
        <c:axId val="-338221664"/>
      </c:barChart>
      <c:catAx>
        <c:axId val="-33822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338221664"/>
        <c:crosses val="autoZero"/>
        <c:auto val="1"/>
        <c:lblAlgn val="ctr"/>
        <c:lblOffset val="100"/>
        <c:noMultiLvlLbl val="0"/>
      </c:catAx>
      <c:valAx>
        <c:axId val="-33822166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33822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cat>
            <c:numRef>
              <c:f>'Datos Generales por pais'!$B$13:$B$30</c:f>
              <c:numCache>
                <c:formatCode>General</c:formatCod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numCache>
            </c:numRef>
          </c:cat>
          <c:val>
            <c:numRef>
              <c:f>'Datos Generales por pais'!$M$13:$M$30</c:f>
              <c:numCache>
                <c:formatCode>#,##0</c:formatCode>
                <c:ptCount val="18"/>
                <c:pt idx="0">
                  <c:v>941.58800999999994</c:v>
                </c:pt>
                <c:pt idx="1">
                  <c:v>1165.8100089999998</c:v>
                </c:pt>
                <c:pt idx="2">
                  <c:v>1205.6825136</c:v>
                </c:pt>
                <c:pt idx="3">
                  <c:v>1179.4943327999999</c:v>
                </c:pt>
                <c:pt idx="4">
                  <c:v>1617.5718268000001</c:v>
                </c:pt>
                <c:pt idx="5">
                  <c:v>2141.3057009999998</c:v>
                </c:pt>
                <c:pt idx="6">
                  <c:v>2800.4830892</c:v>
                </c:pt>
                <c:pt idx="7">
                  <c:v>3262.9926246</c:v>
                </c:pt>
                <c:pt idx="8">
                  <c:v>3457.2470800000001</c:v>
                </c:pt>
                <c:pt idx="9">
                  <c:v>3344.9040943999998</c:v>
                </c:pt>
                <c:pt idx="10">
                  <c:v>2812.7103959999999</c:v>
                </c:pt>
                <c:pt idx="11">
                  <c:v>2827.7217679999999</c:v>
                </c:pt>
                <c:pt idx="12">
                  <c:v>2391.8480973999999</c:v>
                </c:pt>
                <c:pt idx="13">
                  <c:v>2055.7307344000001</c:v>
                </c:pt>
                <c:pt idx="14">
                  <c:v>2258.7896350000001</c:v>
                </c:pt>
                <c:pt idx="15">
                  <c:v>2564.4544347999999</c:v>
                </c:pt>
                <c:pt idx="16">
                  <c:v>2640.6241425999997</c:v>
                </c:pt>
                <c:pt idx="17">
                  <c:v>2438.1184198000001</c:v>
                </c:pt>
              </c:numCache>
            </c:numRef>
          </c:val>
          <c:extLst xmlns:c16r2="http://schemas.microsoft.com/office/drawing/2015/06/chart">
            <c:ext xmlns:c16="http://schemas.microsoft.com/office/drawing/2014/chart" uri="{C3380CC4-5D6E-409C-BE32-E72D297353CC}">
              <c16:uniqueId val="{00000000-8F04-4FAB-A465-9135E2C1767B}"/>
            </c:ext>
          </c:extLst>
        </c:ser>
        <c:dLbls>
          <c:showLegendKey val="0"/>
          <c:showVal val="0"/>
          <c:showCatName val="0"/>
          <c:showSerName val="0"/>
          <c:showPercent val="0"/>
          <c:showBubbleSize val="0"/>
        </c:dLbls>
        <c:gapWidth val="369"/>
        <c:overlap val="-27"/>
        <c:axId val="-599883648"/>
        <c:axId val="-599877120"/>
      </c:barChart>
      <c:catAx>
        <c:axId val="-59988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77120"/>
        <c:crosses val="autoZero"/>
        <c:auto val="1"/>
        <c:lblAlgn val="ctr"/>
        <c:lblOffset val="100"/>
        <c:noMultiLvlLbl val="0"/>
      </c:catAx>
      <c:valAx>
        <c:axId val="-599877120"/>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8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Pt>
            <c:idx val="14"/>
            <c:invertIfNegative val="0"/>
            <c:bubble3D val="0"/>
            <c:spPr>
              <a:solidFill>
                <a:srgbClr val="006600"/>
              </a:solidFill>
              <a:ln>
                <a:noFill/>
              </a:ln>
              <a:effectLst/>
            </c:spPr>
            <c:extLst xmlns:c16r2="http://schemas.microsoft.com/office/drawing/2015/06/chart">
              <c:ext xmlns:c16="http://schemas.microsoft.com/office/drawing/2014/chart" uri="{C3380CC4-5D6E-409C-BE32-E72D297353CC}">
                <c16:uniqueId val="{00000001-2D5E-4A2E-918D-5172120ED83F}"/>
              </c:ext>
            </c:extLst>
          </c:dPt>
          <c:dPt>
            <c:idx val="15"/>
            <c:invertIfNegative val="0"/>
            <c:bubble3D val="0"/>
            <c:spPr>
              <a:solidFill>
                <a:srgbClr val="006600"/>
              </a:solidFill>
              <a:ln>
                <a:noFill/>
              </a:ln>
              <a:effectLst/>
            </c:spPr>
            <c:extLst xmlns:c16r2="http://schemas.microsoft.com/office/drawing/2015/06/chart">
              <c:ext xmlns:c16="http://schemas.microsoft.com/office/drawing/2014/chart" uri="{C3380CC4-5D6E-409C-BE32-E72D297353CC}">
                <c16:uniqueId val="{00000003-2D5E-4A2E-918D-5172120ED83F}"/>
              </c:ext>
            </c:extLst>
          </c:dPt>
          <c:dPt>
            <c:idx val="16"/>
            <c:invertIfNegative val="0"/>
            <c:bubble3D val="0"/>
            <c:spPr>
              <a:solidFill>
                <a:srgbClr val="006600"/>
              </a:solidFill>
              <a:ln>
                <a:noFill/>
              </a:ln>
              <a:effectLst/>
            </c:spPr>
            <c:extLst xmlns:c16r2="http://schemas.microsoft.com/office/drawing/2015/06/chart">
              <c:ext xmlns:c16="http://schemas.microsoft.com/office/drawing/2014/chart" uri="{C3380CC4-5D6E-409C-BE32-E72D297353CC}">
                <c16:uniqueId val="{00000005-2D5E-4A2E-918D-5172120ED83F}"/>
              </c:ext>
            </c:extLst>
          </c:dPt>
          <c:cat>
            <c:numRef>
              <c:f>'Datos Generales por pais'!$A$14:$A$32</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'Datos Generales por pais'!$I$14:$I$32</c:f>
              <c:numCache>
                <c:formatCode>#,##0</c:formatCode>
                <c:ptCount val="19"/>
                <c:pt idx="0">
                  <c:v>3590.2950089999995</c:v>
                </c:pt>
                <c:pt idx="1">
                  <c:v>3717.8475135999997</c:v>
                </c:pt>
                <c:pt idx="2">
                  <c:v>3684.7793327999998</c:v>
                </c:pt>
                <c:pt idx="3">
                  <c:v>4168.3368268000004</c:v>
                </c:pt>
                <c:pt idx="4">
                  <c:v>4605.1907009999995</c:v>
                </c:pt>
                <c:pt idx="5">
                  <c:v>4489.1380891999997</c:v>
                </c:pt>
                <c:pt idx="6">
                  <c:v>5111.5626246000002</c:v>
                </c:pt>
                <c:pt idx="7">
                  <c:v>5615.57708</c:v>
                </c:pt>
                <c:pt idx="8">
                  <c:v>5589.5940943999994</c:v>
                </c:pt>
                <c:pt idx="9">
                  <c:v>5365.3503959999998</c:v>
                </c:pt>
                <c:pt idx="10">
                  <c:v>5320.5667679999997</c:v>
                </c:pt>
                <c:pt idx="11">
                  <c:v>5053.3580973999997</c:v>
                </c:pt>
                <c:pt idx="12">
                  <c:v>4932.5107344000007</c:v>
                </c:pt>
                <c:pt idx="13">
                  <c:v>5035.619635</c:v>
                </c:pt>
                <c:pt idx="14">
                  <c:v>5637.4394348000005</c:v>
                </c:pt>
                <c:pt idx="15">
                  <c:v>6092.0341425999995</c:v>
                </c:pt>
                <c:pt idx="16">
                  <c:v>5710.6084197999999</c:v>
                </c:pt>
                <c:pt idx="17">
                  <c:v>5532.7534092000005</c:v>
                </c:pt>
                <c:pt idx="18">
                  <c:v>5927.6601185999998</c:v>
                </c:pt>
              </c:numCache>
            </c:numRef>
          </c:val>
          <c:extLst xmlns:c16r2="http://schemas.microsoft.com/office/drawing/2015/06/chart">
            <c:ext xmlns:c16="http://schemas.microsoft.com/office/drawing/2014/chart" uri="{C3380CC4-5D6E-409C-BE32-E72D297353CC}">
              <c16:uniqueId val="{00000006-2D5E-4A2E-918D-5172120ED83F}"/>
            </c:ext>
          </c:extLst>
        </c:ser>
        <c:dLbls>
          <c:showLegendKey val="0"/>
          <c:showVal val="0"/>
          <c:showCatName val="0"/>
          <c:showSerName val="0"/>
          <c:showPercent val="0"/>
          <c:showBubbleSize val="0"/>
        </c:dLbls>
        <c:gapWidth val="328"/>
        <c:overlap val="-27"/>
        <c:axId val="-599880928"/>
        <c:axId val="-599883104"/>
      </c:barChart>
      <c:catAx>
        <c:axId val="-59988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83104"/>
        <c:crosses val="autoZero"/>
        <c:auto val="1"/>
        <c:lblAlgn val="ctr"/>
        <c:lblOffset val="100"/>
        <c:noMultiLvlLbl val="0"/>
      </c:catAx>
      <c:valAx>
        <c:axId val="-599883104"/>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8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solidFill>
                <a:srgbClr val="008000"/>
              </a:solidFill>
            </a:ln>
            <a:effectLst/>
          </c:spPr>
          <c:invertIfNegative val="0"/>
          <c:dPt>
            <c:idx val="2"/>
            <c:invertIfNegative val="0"/>
            <c:bubble3D val="0"/>
            <c:spPr>
              <a:solidFill>
                <a:srgbClr val="006600"/>
              </a:solidFill>
              <a:ln>
                <a:solidFill>
                  <a:srgbClr val="008000"/>
                </a:solidFill>
              </a:ln>
              <a:effectLst/>
            </c:spPr>
          </c:dPt>
          <c:dPt>
            <c:idx val="3"/>
            <c:invertIfNegative val="0"/>
            <c:bubble3D val="0"/>
            <c:spPr>
              <a:solidFill>
                <a:srgbClr val="006600"/>
              </a:solidFill>
              <a:ln>
                <a:solidFill>
                  <a:srgbClr val="008000"/>
                </a:solidFill>
              </a:ln>
              <a:effectLst/>
            </c:spPr>
          </c:dPt>
          <c:dPt>
            <c:idx val="4"/>
            <c:invertIfNegative val="0"/>
            <c:bubble3D val="0"/>
            <c:spPr>
              <a:solidFill>
                <a:srgbClr val="006600"/>
              </a:solidFill>
              <a:ln>
                <a:solidFill>
                  <a:srgbClr val="008000"/>
                </a:solidFill>
              </a:ln>
              <a:effectLst/>
            </c:spPr>
          </c:dPt>
          <c:dLbls>
            <c:dLbl>
              <c:idx val="0"/>
              <c:layout>
                <c:manualLayout>
                  <c:x val="4.971085848396168E-2"/>
                  <c:y val="-7.25959383429929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62084073057586E-3"/>
                  <c:y val="-0.102844245985906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1666666666667681E-3"/>
                  <c:y val="-6.15418754615014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UY"/>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solidFill>
                      <a:round/>
                    </a:ln>
                    <a:effectLst>
                      <a:glow rad="25400">
                        <a:schemeClr val="accent1">
                          <a:alpha val="58000"/>
                        </a:schemeClr>
                      </a:glow>
                      <a:softEdge rad="12700"/>
                    </a:effectLst>
                  </c:spPr>
                </c15:leaderLines>
              </c:ext>
            </c:extLst>
          </c:dLbls>
          <c:cat>
            <c:numRef>
              <c:f>inventory!$A$12:$A$60</c:f>
              <c:numCache>
                <c:formatCode>General</c:formatCode>
                <c:ptCount val="29"/>
                <c:pt idx="0">
                  <c:v>2018</c:v>
                </c:pt>
                <c:pt idx="1">
                  <c:v>2017</c:v>
                </c:pt>
                <c:pt idx="2">
                  <c:v>2016</c:v>
                </c:pt>
                <c:pt idx="3">
                  <c:v>2015</c:v>
                </c:pt>
                <c:pt idx="4">
                  <c:v>2014</c:v>
                </c:pt>
                <c:pt idx="5">
                  <c:v>2013</c:v>
                </c:pt>
                <c:pt idx="6">
                  <c:v>2012</c:v>
                </c:pt>
                <c:pt idx="7">
                  <c:v>2011</c:v>
                </c:pt>
                <c:pt idx="8">
                  <c:v>2010</c:v>
                </c:pt>
                <c:pt idx="9">
                  <c:v>2009</c:v>
                </c:pt>
                <c:pt idx="10">
                  <c:v>2008</c:v>
                </c:pt>
                <c:pt idx="11">
                  <c:v>2007</c:v>
                </c:pt>
                <c:pt idx="12">
                  <c:v>2006</c:v>
                </c:pt>
                <c:pt idx="13">
                  <c:v>2005</c:v>
                </c:pt>
                <c:pt idx="14">
                  <c:v>2004</c:v>
                </c:pt>
                <c:pt idx="15">
                  <c:v>2003</c:v>
                </c:pt>
                <c:pt idx="16">
                  <c:v>2002</c:v>
                </c:pt>
                <c:pt idx="17">
                  <c:v>2001</c:v>
                </c:pt>
                <c:pt idx="18">
                  <c:v>2000</c:v>
                </c:pt>
                <c:pt idx="19">
                  <c:v>1999</c:v>
                </c:pt>
                <c:pt idx="20">
                  <c:v>1998</c:v>
                </c:pt>
                <c:pt idx="21">
                  <c:v>1997</c:v>
                </c:pt>
                <c:pt idx="22">
                  <c:v>1996</c:v>
                </c:pt>
                <c:pt idx="23">
                  <c:v>1995</c:v>
                </c:pt>
                <c:pt idx="24">
                  <c:v>1994</c:v>
                </c:pt>
                <c:pt idx="25">
                  <c:v>1993</c:v>
                </c:pt>
                <c:pt idx="26">
                  <c:v>1992</c:v>
                </c:pt>
                <c:pt idx="27">
                  <c:v>1991</c:v>
                </c:pt>
                <c:pt idx="28">
                  <c:v>1990</c:v>
                </c:pt>
              </c:numCache>
            </c:numRef>
          </c:cat>
          <c:val>
            <c:numRef>
              <c:f>inventory!$B$12:$B$60</c:f>
              <c:numCache>
                <c:formatCode>#,##0</c:formatCode>
                <c:ptCount val="29"/>
                <c:pt idx="0">
                  <c:v>94399000</c:v>
                </c:pt>
                <c:pt idx="1">
                  <c:v>93704600</c:v>
                </c:pt>
                <c:pt idx="2">
                  <c:v>91918000</c:v>
                </c:pt>
                <c:pt idx="3">
                  <c:v>89143000</c:v>
                </c:pt>
                <c:pt idx="4">
                  <c:v>88526000</c:v>
                </c:pt>
                <c:pt idx="5">
                  <c:v>90095200</c:v>
                </c:pt>
                <c:pt idx="6">
                  <c:v>91160200</c:v>
                </c:pt>
                <c:pt idx="7">
                  <c:v>92887400</c:v>
                </c:pt>
                <c:pt idx="8">
                  <c:v>94081200</c:v>
                </c:pt>
                <c:pt idx="9">
                  <c:v>94721000</c:v>
                </c:pt>
                <c:pt idx="10">
                  <c:v>96034500</c:v>
                </c:pt>
                <c:pt idx="11">
                  <c:v>96573000</c:v>
                </c:pt>
                <c:pt idx="12">
                  <c:v>96341500</c:v>
                </c:pt>
                <c:pt idx="13">
                  <c:v>95018000</c:v>
                </c:pt>
                <c:pt idx="14">
                  <c:v>94403000</c:v>
                </c:pt>
                <c:pt idx="15">
                  <c:v>96100000</c:v>
                </c:pt>
                <c:pt idx="16">
                  <c:v>96723000</c:v>
                </c:pt>
                <c:pt idx="17">
                  <c:v>97297500</c:v>
                </c:pt>
                <c:pt idx="18">
                  <c:v>98199000</c:v>
                </c:pt>
                <c:pt idx="19">
                  <c:v>99115000</c:v>
                </c:pt>
                <c:pt idx="20">
                  <c:v>99744000</c:v>
                </c:pt>
                <c:pt idx="21">
                  <c:v>101655700</c:v>
                </c:pt>
                <c:pt idx="22">
                  <c:v>103548200</c:v>
                </c:pt>
                <c:pt idx="23">
                  <c:v>102785200</c:v>
                </c:pt>
                <c:pt idx="24">
                  <c:v>100973600</c:v>
                </c:pt>
                <c:pt idx="25">
                  <c:v>99175900</c:v>
                </c:pt>
                <c:pt idx="26">
                  <c:v>97556000</c:v>
                </c:pt>
                <c:pt idx="27">
                  <c:v>96393000</c:v>
                </c:pt>
                <c:pt idx="28">
                  <c:v>95816200</c:v>
                </c:pt>
              </c:numCache>
            </c:numRef>
          </c:val>
        </c:ser>
        <c:dLbls>
          <c:showLegendKey val="0"/>
          <c:showVal val="0"/>
          <c:showCatName val="0"/>
          <c:showSerName val="0"/>
          <c:showPercent val="0"/>
          <c:showBubbleSize val="0"/>
        </c:dLbls>
        <c:gapWidth val="219"/>
        <c:overlap val="-27"/>
        <c:axId val="-599881472"/>
        <c:axId val="-599879840"/>
      </c:barChart>
      <c:catAx>
        <c:axId val="-5998814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79840"/>
        <c:crosses val="autoZero"/>
        <c:auto val="1"/>
        <c:lblAlgn val="ctr"/>
        <c:lblOffset val="100"/>
        <c:noMultiLvlLbl val="0"/>
      </c:catAx>
      <c:valAx>
        <c:axId val="-599879840"/>
        <c:scaling>
          <c:orientation val="minMax"/>
          <c:min val="80000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59988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3366"/>
            </a:solidFill>
            <a:ln>
              <a:solidFill>
                <a:srgbClr val="002060"/>
              </a:solidFill>
            </a:ln>
            <a:effectLst/>
          </c:spPr>
          <c:invertIfNegative val="0"/>
          <c:dPt>
            <c:idx val="1"/>
            <c:invertIfNegative val="0"/>
            <c:bubble3D val="0"/>
            <c:spPr>
              <a:solidFill>
                <a:srgbClr val="006600"/>
              </a:solidFill>
              <a:ln>
                <a:solidFill>
                  <a:srgbClr val="002060"/>
                </a:solidFill>
              </a:ln>
              <a:effectLst/>
            </c:spPr>
          </c:dPt>
          <c:dPt>
            <c:idx val="2"/>
            <c:invertIfNegative val="0"/>
            <c:bubble3D val="0"/>
            <c:spPr>
              <a:solidFill>
                <a:srgbClr val="006600"/>
              </a:solidFill>
              <a:ln>
                <a:solidFill>
                  <a:srgbClr val="002060"/>
                </a:solidFill>
              </a:ln>
              <a:effectLst/>
            </c:spPr>
          </c:dPt>
          <c:dPt>
            <c:idx val="3"/>
            <c:invertIfNegative val="0"/>
            <c:bubble3D val="0"/>
            <c:spPr>
              <a:solidFill>
                <a:srgbClr val="006600"/>
              </a:solidFill>
              <a:ln>
                <a:solidFill>
                  <a:srgbClr val="002060"/>
                </a:solidFill>
              </a:ln>
              <a:effectLst/>
            </c:spPr>
          </c:dPt>
          <c:dLbls>
            <c:dLbl>
              <c:idx val="0"/>
              <c:layout>
                <c:manualLayout>
                  <c:x val="2.9166666666666872E-2"/>
                  <c:y val="-5.83054936078815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55555555555558E-3"/>
                  <c:y val="-7.92954713067189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77777777777676E-3"/>
                  <c:y val="-0.107282108238502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'Faena y Prod'!$A$17:$A$44</c:f>
              <c:numCache>
                <c:formatCode>General</c:formatCode>
                <c:ptCount val="28"/>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pt idx="18">
                  <c:v>1999</c:v>
                </c:pt>
                <c:pt idx="19">
                  <c:v>1998</c:v>
                </c:pt>
                <c:pt idx="20">
                  <c:v>1997</c:v>
                </c:pt>
                <c:pt idx="21">
                  <c:v>1996</c:v>
                </c:pt>
                <c:pt idx="22">
                  <c:v>1995</c:v>
                </c:pt>
                <c:pt idx="23">
                  <c:v>1994</c:v>
                </c:pt>
                <c:pt idx="24">
                  <c:v>1993</c:v>
                </c:pt>
                <c:pt idx="25">
                  <c:v>1992</c:v>
                </c:pt>
                <c:pt idx="26">
                  <c:v>1991</c:v>
                </c:pt>
                <c:pt idx="27">
                  <c:v>1990</c:v>
                </c:pt>
              </c:numCache>
            </c:numRef>
          </c:cat>
          <c:val>
            <c:numRef>
              <c:f>'Faena y Prod'!$E$17:$E$44</c:f>
              <c:numCache>
                <c:formatCode>#,##0</c:formatCode>
                <c:ptCount val="28"/>
                <c:pt idx="0">
                  <c:v>12109</c:v>
                </c:pt>
                <c:pt idx="1">
                  <c:v>11507</c:v>
                </c:pt>
                <c:pt idx="2">
                  <c:v>10817</c:v>
                </c:pt>
                <c:pt idx="3">
                  <c:v>11075</c:v>
                </c:pt>
                <c:pt idx="4">
                  <c:v>11751</c:v>
                </c:pt>
                <c:pt idx="5">
                  <c:v>11845</c:v>
                </c:pt>
                <c:pt idx="6">
                  <c:v>11978</c:v>
                </c:pt>
                <c:pt idx="7">
                  <c:v>12034</c:v>
                </c:pt>
                <c:pt idx="8">
                  <c:v>11885</c:v>
                </c:pt>
                <c:pt idx="9">
                  <c:v>12160</c:v>
                </c:pt>
                <c:pt idx="10">
                  <c:v>12097</c:v>
                </c:pt>
                <c:pt idx="11">
                  <c:v>11980</c:v>
                </c:pt>
                <c:pt idx="12">
                  <c:v>11318</c:v>
                </c:pt>
                <c:pt idx="13">
                  <c:v>11261</c:v>
                </c:pt>
                <c:pt idx="14">
                  <c:v>12039</c:v>
                </c:pt>
                <c:pt idx="15">
                  <c:v>12427</c:v>
                </c:pt>
                <c:pt idx="16">
                  <c:v>11983</c:v>
                </c:pt>
                <c:pt idx="17">
                  <c:v>12298</c:v>
                </c:pt>
                <c:pt idx="18">
                  <c:v>12124</c:v>
                </c:pt>
                <c:pt idx="19">
                  <c:v>11804</c:v>
                </c:pt>
                <c:pt idx="20">
                  <c:v>11714</c:v>
                </c:pt>
                <c:pt idx="21">
                  <c:v>11749</c:v>
                </c:pt>
                <c:pt idx="22">
                  <c:v>11585</c:v>
                </c:pt>
                <c:pt idx="23">
                  <c:v>11194</c:v>
                </c:pt>
                <c:pt idx="24">
                  <c:v>10584</c:v>
                </c:pt>
                <c:pt idx="25">
                  <c:v>10613</c:v>
                </c:pt>
                <c:pt idx="26">
                  <c:v>10534</c:v>
                </c:pt>
                <c:pt idx="27">
                  <c:v>10464</c:v>
                </c:pt>
              </c:numCache>
            </c:numRef>
          </c:val>
        </c:ser>
        <c:dLbls>
          <c:showLegendKey val="0"/>
          <c:showVal val="0"/>
          <c:showCatName val="0"/>
          <c:showSerName val="0"/>
          <c:showPercent val="0"/>
          <c:showBubbleSize val="0"/>
        </c:dLbls>
        <c:gapWidth val="227"/>
        <c:overlap val="15"/>
        <c:axId val="-599878752"/>
        <c:axId val="-473760736"/>
      </c:barChart>
      <c:catAx>
        <c:axId val="-59987875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UY"/>
          </a:p>
        </c:txPr>
        <c:crossAx val="-473760736"/>
        <c:crosses val="autoZero"/>
        <c:auto val="1"/>
        <c:lblAlgn val="ctr"/>
        <c:lblOffset val="100"/>
        <c:noMultiLvlLbl val="0"/>
      </c:catAx>
      <c:valAx>
        <c:axId val="-473760736"/>
        <c:scaling>
          <c:orientation val="minMax"/>
          <c:max val="13000"/>
          <c:min val="10000"/>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UY"/>
          </a:p>
        </c:txPr>
        <c:crossAx val="-59987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NOVILLO</c:v>
          </c:tx>
          <c:spPr>
            <a:ln w="28575" cap="rnd">
              <a:solidFill>
                <a:srgbClr val="C00000"/>
              </a:solidFill>
              <a:round/>
            </a:ln>
            <a:effectLst/>
          </c:spPr>
          <c:marker>
            <c:symbol val="none"/>
          </c:marker>
          <c:dLbls>
            <c:dLbl>
              <c:idx val="118"/>
              <c:layout>
                <c:manualLayout>
                  <c:x val="-3.3333333333333437E-2"/>
                  <c:y val="0.1260205889858334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smtClean="0">
                        <a:solidFill>
                          <a:schemeClr val="tx1"/>
                        </a:solidFill>
                      </a:rPr>
                      <a:t>3.74</a:t>
                    </a:r>
                    <a:endParaRPr lang="en-US" sz="14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ext>
              </c:extLst>
            </c:dLbl>
            <c:dLbl>
              <c:idx val="163"/>
              <c:layout>
                <c:manualLayout>
                  <c:x val="-9.7222222222222224E-3"/>
                  <c:y val="6.931132394220848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smtClean="0">
                        <a:solidFill>
                          <a:schemeClr val="tx1"/>
                        </a:solidFill>
                      </a:rPr>
                      <a:t>2.48</a:t>
                    </a:r>
                    <a:endParaRPr lang="en-US" sz="14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UY"/>
              </a:p>
            </c:txPr>
            <c:showLegendKey val="0"/>
            <c:showVal val="0"/>
            <c:showCatName val="0"/>
            <c:showSerName val="0"/>
            <c:showPercent val="0"/>
            <c:showBubbleSize val="0"/>
            <c:extLst>
              <c:ext xmlns:c15="http://schemas.microsoft.com/office/drawing/2012/chart" uri="{CE6537A1-D6FC-4f65-9D91-7224C49458BB}">
                <c15:showLeaderLines val="1"/>
                <c15:leaderLines>
                  <c:spPr>
                    <a:ln w="15875" cap="flat" cmpd="sng" algn="ctr">
                      <a:solidFill>
                        <a:schemeClr val="tx1"/>
                      </a:solidFill>
                      <a:round/>
                    </a:ln>
                    <a:effectLst/>
                  </c:spPr>
                </c15:leaderLines>
              </c:ext>
            </c:extLst>
          </c:dLbls>
          <c:cat>
            <c:strRef>
              <c:f>historical!$A$65:$A$228</c:f>
              <c:strCache>
                <c:ptCount val="164"/>
                <c:pt idx="0">
                  <c:v>Jan-05</c:v>
                </c:pt>
                <c:pt idx="1">
                  <c:v>Feb-05</c:v>
                </c:pt>
                <c:pt idx="2">
                  <c:v>Mar-05</c:v>
                </c:pt>
                <c:pt idx="3">
                  <c:v>Apr-05</c:v>
                </c:pt>
                <c:pt idx="4">
                  <c:v>May-05</c:v>
                </c:pt>
                <c:pt idx="5">
                  <c:v>Jun-05</c:v>
                </c:pt>
                <c:pt idx="6">
                  <c:v>Jul-05</c:v>
                </c:pt>
                <c:pt idx="7">
                  <c:v>Aug-05</c:v>
                </c:pt>
                <c:pt idx="8">
                  <c:v>Sep-05</c:v>
                </c:pt>
                <c:pt idx="9">
                  <c:v>Oct-05</c:v>
                </c:pt>
                <c:pt idx="10">
                  <c:v>Nov-05</c:v>
                </c:pt>
                <c:pt idx="11">
                  <c:v>Dec-05</c:v>
                </c:pt>
                <c:pt idx="12">
                  <c:v>Jan-06</c:v>
                </c:pt>
                <c:pt idx="13">
                  <c:v>Feb-06</c:v>
                </c:pt>
                <c:pt idx="14">
                  <c:v>Mar-06</c:v>
                </c:pt>
                <c:pt idx="15">
                  <c:v>Apr-06</c:v>
                </c:pt>
                <c:pt idx="16">
                  <c:v>May-06</c:v>
                </c:pt>
                <c:pt idx="17">
                  <c:v>Jun-06</c:v>
                </c:pt>
                <c:pt idx="18">
                  <c:v>Jul-06</c:v>
                </c:pt>
                <c:pt idx="19">
                  <c:v>Aug-06</c:v>
                </c:pt>
                <c:pt idx="20">
                  <c:v>Sep-06</c:v>
                </c:pt>
                <c:pt idx="21">
                  <c:v>Oct-06</c:v>
                </c:pt>
                <c:pt idx="22">
                  <c:v>Nov-06</c:v>
                </c:pt>
                <c:pt idx="23">
                  <c:v>Dec-06</c:v>
                </c:pt>
                <c:pt idx="24">
                  <c:v>Jan-07</c:v>
                </c:pt>
                <c:pt idx="25">
                  <c:v>Feb-07</c:v>
                </c:pt>
                <c:pt idx="26">
                  <c:v>Mar-07</c:v>
                </c:pt>
                <c:pt idx="27">
                  <c:v>Apr-07</c:v>
                </c:pt>
                <c:pt idx="28">
                  <c:v>May-07</c:v>
                </c:pt>
                <c:pt idx="29">
                  <c:v>Jun-07</c:v>
                </c:pt>
                <c:pt idx="30">
                  <c:v>Jul-07</c:v>
                </c:pt>
                <c:pt idx="31">
                  <c:v>Aug-07</c:v>
                </c:pt>
                <c:pt idx="32">
                  <c:v>Sep-07</c:v>
                </c:pt>
                <c:pt idx="33">
                  <c:v>Oct-07</c:v>
                </c:pt>
                <c:pt idx="34">
                  <c:v>Nov-07</c:v>
                </c:pt>
                <c:pt idx="35">
                  <c:v>Dec-07</c:v>
                </c:pt>
                <c:pt idx="36">
                  <c:v>Jan-08</c:v>
                </c:pt>
                <c:pt idx="37">
                  <c:v>Feb-08</c:v>
                </c:pt>
                <c:pt idx="38">
                  <c:v>Mar-08</c:v>
                </c:pt>
                <c:pt idx="39">
                  <c:v>Apr-08</c:v>
                </c:pt>
                <c:pt idx="40">
                  <c:v>May-08</c:v>
                </c:pt>
                <c:pt idx="41">
                  <c:v>Jun-08</c:v>
                </c:pt>
                <c:pt idx="42">
                  <c:v>Jul-08</c:v>
                </c:pt>
                <c:pt idx="43">
                  <c:v>Aug-08</c:v>
                </c:pt>
                <c:pt idx="44">
                  <c:v>Sep-08</c:v>
                </c:pt>
                <c:pt idx="45">
                  <c:v>Oct-08</c:v>
                </c:pt>
                <c:pt idx="46">
                  <c:v>Nov-08</c:v>
                </c:pt>
                <c:pt idx="47">
                  <c:v>Dec-08</c:v>
                </c:pt>
                <c:pt idx="48">
                  <c:v>Jan-09</c:v>
                </c:pt>
                <c:pt idx="49">
                  <c:v>Feb-09</c:v>
                </c:pt>
                <c:pt idx="50">
                  <c:v>Mar-09</c:v>
                </c:pt>
                <c:pt idx="51">
                  <c:v>Apr-09</c:v>
                </c:pt>
                <c:pt idx="52">
                  <c:v>May-09</c:v>
                </c:pt>
                <c:pt idx="53">
                  <c:v>Jun-09</c:v>
                </c:pt>
                <c:pt idx="54">
                  <c:v>Jul-09</c:v>
                </c:pt>
                <c:pt idx="55">
                  <c:v>Aug-09</c:v>
                </c:pt>
                <c:pt idx="56">
                  <c:v>Sep-09</c:v>
                </c:pt>
                <c:pt idx="57">
                  <c:v>Oct-09</c:v>
                </c:pt>
                <c:pt idx="58">
                  <c:v>Nov-09</c:v>
                </c:pt>
                <c:pt idx="59">
                  <c:v>Dec-09</c:v>
                </c:pt>
                <c:pt idx="60">
                  <c:v>Jan-10</c:v>
                </c:pt>
                <c:pt idx="61">
                  <c:v>Feb-10</c:v>
                </c:pt>
                <c:pt idx="62">
                  <c:v>Mar-10</c:v>
                </c:pt>
                <c:pt idx="63">
                  <c:v>Apr-10</c:v>
                </c:pt>
                <c:pt idx="64">
                  <c:v>May-10</c:v>
                </c:pt>
                <c:pt idx="65">
                  <c:v>Jun-10</c:v>
                </c:pt>
                <c:pt idx="66">
                  <c:v>Jul-10</c:v>
                </c:pt>
                <c:pt idx="67">
                  <c:v>Aug-10</c:v>
                </c:pt>
                <c:pt idx="68">
                  <c:v>Sep-10</c:v>
                </c:pt>
                <c:pt idx="69">
                  <c:v>Oct-10</c:v>
                </c:pt>
                <c:pt idx="70">
                  <c:v>Nov-10</c:v>
                </c:pt>
                <c:pt idx="71">
                  <c:v>Dec-10</c:v>
                </c:pt>
                <c:pt idx="72">
                  <c:v>Jan-11</c:v>
                </c:pt>
                <c:pt idx="73">
                  <c:v>Feb-11</c:v>
                </c:pt>
                <c:pt idx="74">
                  <c:v>Mar-11</c:v>
                </c:pt>
                <c:pt idx="75">
                  <c:v>Apr-11</c:v>
                </c:pt>
                <c:pt idx="76">
                  <c:v>May-11</c:v>
                </c:pt>
                <c:pt idx="77">
                  <c:v>Jun-11</c:v>
                </c:pt>
                <c:pt idx="78">
                  <c:v>Jul-11</c:v>
                </c:pt>
                <c:pt idx="79">
                  <c:v>Aug-11</c:v>
                </c:pt>
                <c:pt idx="80">
                  <c:v>Sep-11</c:v>
                </c:pt>
                <c:pt idx="81">
                  <c:v>Oct-11</c:v>
                </c:pt>
                <c:pt idx="82">
                  <c:v>Nov-11</c:v>
                </c:pt>
                <c:pt idx="83">
                  <c:v>Dec-11</c:v>
                </c:pt>
                <c:pt idx="84">
                  <c:v>Jan-12</c:v>
                </c:pt>
                <c:pt idx="85">
                  <c:v>Feb-12</c:v>
                </c:pt>
                <c:pt idx="86">
                  <c:v>Mar-12</c:v>
                </c:pt>
                <c:pt idx="87">
                  <c:v>Apr-12</c:v>
                </c:pt>
                <c:pt idx="88">
                  <c:v>May-12</c:v>
                </c:pt>
                <c:pt idx="89">
                  <c:v>Jun-12</c:v>
                </c:pt>
                <c:pt idx="90">
                  <c:v>Jul-12</c:v>
                </c:pt>
                <c:pt idx="91">
                  <c:v>Aug-12</c:v>
                </c:pt>
                <c:pt idx="92">
                  <c:v>Sep-12</c:v>
                </c:pt>
                <c:pt idx="93">
                  <c:v>Oct-12</c:v>
                </c:pt>
                <c:pt idx="94">
                  <c:v>Nov-12</c:v>
                </c:pt>
                <c:pt idx="95">
                  <c:v>Dec-12</c:v>
                </c:pt>
                <c:pt idx="96">
                  <c:v>Jan-13</c:v>
                </c:pt>
                <c:pt idx="97">
                  <c:v>Feb-13</c:v>
                </c:pt>
                <c:pt idx="98">
                  <c:v>Mar-13</c:v>
                </c:pt>
                <c:pt idx="99">
                  <c:v>Apr-13</c:v>
                </c:pt>
                <c:pt idx="100">
                  <c:v>May-13</c:v>
                </c:pt>
                <c:pt idx="101">
                  <c:v>Jun-13</c:v>
                </c:pt>
                <c:pt idx="102">
                  <c:v>Jul-13</c:v>
                </c:pt>
                <c:pt idx="103">
                  <c:v>Aug-13</c:v>
                </c:pt>
                <c:pt idx="104">
                  <c:v>Sep-13</c:v>
                </c:pt>
                <c:pt idx="105">
                  <c:v>Oct-13</c:v>
                </c:pt>
                <c:pt idx="106">
                  <c:v>Nov-13</c:v>
                </c:pt>
                <c:pt idx="107">
                  <c:v>Dec-13</c:v>
                </c:pt>
                <c:pt idx="108">
                  <c:v>Jan-14</c:v>
                </c:pt>
                <c:pt idx="109">
                  <c:v>Feb-14</c:v>
                </c:pt>
                <c:pt idx="110">
                  <c:v>Mar-14</c:v>
                </c:pt>
                <c:pt idx="111">
                  <c:v>Apr-14</c:v>
                </c:pt>
                <c:pt idx="112">
                  <c:v>May-14</c:v>
                </c:pt>
                <c:pt idx="113">
                  <c:v>Jun-14</c:v>
                </c:pt>
                <c:pt idx="114">
                  <c:v>Jul-14</c:v>
                </c:pt>
                <c:pt idx="115">
                  <c:v>Aug-14</c:v>
                </c:pt>
                <c:pt idx="116">
                  <c:v>Sep-14</c:v>
                </c:pt>
                <c:pt idx="117">
                  <c:v>Oct-14</c:v>
                </c:pt>
                <c:pt idx="118">
                  <c:v>Nov-14</c:v>
                </c:pt>
                <c:pt idx="119">
                  <c:v>Dec-14</c:v>
                </c:pt>
                <c:pt idx="120">
                  <c:v>Jan-15</c:v>
                </c:pt>
                <c:pt idx="121">
                  <c:v>Feb-15</c:v>
                </c:pt>
                <c:pt idx="122">
                  <c:v>Mar-15</c:v>
                </c:pt>
                <c:pt idx="123">
                  <c:v>Apr-15</c:v>
                </c:pt>
                <c:pt idx="124">
                  <c:v>May-15</c:v>
                </c:pt>
                <c:pt idx="125">
                  <c:v>Jun-15</c:v>
                </c:pt>
                <c:pt idx="126">
                  <c:v>Jul-15</c:v>
                </c:pt>
                <c:pt idx="127">
                  <c:v>Aug-15</c:v>
                </c:pt>
                <c:pt idx="128">
                  <c:v>Sep-15</c:v>
                </c:pt>
                <c:pt idx="129">
                  <c:v>Oct-15</c:v>
                </c:pt>
                <c:pt idx="130">
                  <c:v>Nov-15</c:v>
                </c:pt>
                <c:pt idx="131">
                  <c:v>Dec-15</c:v>
                </c:pt>
                <c:pt idx="132">
                  <c:v>Jan-16</c:v>
                </c:pt>
                <c:pt idx="133">
                  <c:v>Feb-16</c:v>
                </c:pt>
                <c:pt idx="134">
                  <c:v>Mar-16</c:v>
                </c:pt>
                <c:pt idx="135">
                  <c:v>Apr-16</c:v>
                </c:pt>
                <c:pt idx="136">
                  <c:v>May-16</c:v>
                </c:pt>
                <c:pt idx="137">
                  <c:v>Jun-16</c:v>
                </c:pt>
                <c:pt idx="138">
                  <c:v>Jul-16</c:v>
                </c:pt>
                <c:pt idx="139">
                  <c:v>Aug-16</c:v>
                </c:pt>
                <c:pt idx="140">
                  <c:v>Sep-16</c:v>
                </c:pt>
                <c:pt idx="141">
                  <c:v>Oct-16</c:v>
                </c:pt>
                <c:pt idx="142">
                  <c:v>Nov-16</c:v>
                </c:pt>
                <c:pt idx="143">
                  <c:v>Dec-16</c:v>
                </c:pt>
                <c:pt idx="144">
                  <c:v>Jan-17</c:v>
                </c:pt>
                <c:pt idx="145">
                  <c:v>17-Feb</c:v>
                </c:pt>
                <c:pt idx="146">
                  <c:v>17-Mar</c:v>
                </c:pt>
                <c:pt idx="147">
                  <c:v>17-Apr</c:v>
                </c:pt>
                <c:pt idx="148">
                  <c:v>17-May</c:v>
                </c:pt>
                <c:pt idx="149">
                  <c:v>17-Jun</c:v>
                </c:pt>
                <c:pt idx="150">
                  <c:v>Jul-17</c:v>
                </c:pt>
                <c:pt idx="151">
                  <c:v>Aug-17</c:v>
                </c:pt>
                <c:pt idx="152">
                  <c:v>Sep-17</c:v>
                </c:pt>
                <c:pt idx="153">
                  <c:v>Oct-17</c:v>
                </c:pt>
                <c:pt idx="154">
                  <c:v>Nov-17</c:v>
                </c:pt>
                <c:pt idx="155">
                  <c:v>Dec-17</c:v>
                </c:pt>
                <c:pt idx="156">
                  <c:v>Jan-18</c:v>
                </c:pt>
                <c:pt idx="157">
                  <c:v>Feb-18</c:v>
                </c:pt>
                <c:pt idx="158">
                  <c:v>Mar-18</c:v>
                </c:pt>
                <c:pt idx="159">
                  <c:v>Apr-18</c:v>
                </c:pt>
                <c:pt idx="160">
                  <c:v>May-18</c:v>
                </c:pt>
                <c:pt idx="161">
                  <c:v>Jun-18</c:v>
                </c:pt>
                <c:pt idx="162">
                  <c:v>Jul-18</c:v>
                </c:pt>
                <c:pt idx="163">
                  <c:v>Aug-18/*</c:v>
                </c:pt>
              </c:strCache>
            </c:strRef>
          </c:cat>
          <c:val>
            <c:numRef>
              <c:f>historical!$B$65:$B$228</c:f>
              <c:numCache>
                <c:formatCode>0.00</c:formatCode>
                <c:ptCount val="164"/>
                <c:pt idx="0">
                  <c:v>89.87</c:v>
                </c:pt>
                <c:pt idx="1">
                  <c:v>88.9</c:v>
                </c:pt>
                <c:pt idx="2">
                  <c:v>90.57</c:v>
                </c:pt>
                <c:pt idx="3">
                  <c:v>92</c:v>
                </c:pt>
                <c:pt idx="4">
                  <c:v>89.52</c:v>
                </c:pt>
                <c:pt idx="5">
                  <c:v>84.9</c:v>
                </c:pt>
                <c:pt idx="6">
                  <c:v>80.67</c:v>
                </c:pt>
                <c:pt idx="7">
                  <c:v>80.959999999999994</c:v>
                </c:pt>
                <c:pt idx="8">
                  <c:v>84.91</c:v>
                </c:pt>
                <c:pt idx="9">
                  <c:v>88.11</c:v>
                </c:pt>
                <c:pt idx="10">
                  <c:v>90.48</c:v>
                </c:pt>
                <c:pt idx="11">
                  <c:v>93.7</c:v>
                </c:pt>
                <c:pt idx="12">
                  <c:v>94.99</c:v>
                </c:pt>
                <c:pt idx="13">
                  <c:v>90.05</c:v>
                </c:pt>
                <c:pt idx="14">
                  <c:v>86.06</c:v>
                </c:pt>
                <c:pt idx="15">
                  <c:v>82.09</c:v>
                </c:pt>
                <c:pt idx="16">
                  <c:v>79.05</c:v>
                </c:pt>
                <c:pt idx="17">
                  <c:v>82.95</c:v>
                </c:pt>
                <c:pt idx="18">
                  <c:v>81.11</c:v>
                </c:pt>
                <c:pt idx="19">
                  <c:v>84.46</c:v>
                </c:pt>
                <c:pt idx="20">
                  <c:v>90.21</c:v>
                </c:pt>
                <c:pt idx="21">
                  <c:v>88.96</c:v>
                </c:pt>
                <c:pt idx="22">
                  <c:v>87.53</c:v>
                </c:pt>
                <c:pt idx="23">
                  <c:v>86.5</c:v>
                </c:pt>
                <c:pt idx="24">
                  <c:v>88.14</c:v>
                </c:pt>
                <c:pt idx="25">
                  <c:v>91.4</c:v>
                </c:pt>
                <c:pt idx="26">
                  <c:v>96.6</c:v>
                </c:pt>
                <c:pt idx="27">
                  <c:v>97.63</c:v>
                </c:pt>
                <c:pt idx="28">
                  <c:v>96.67</c:v>
                </c:pt>
                <c:pt idx="29">
                  <c:v>90.04</c:v>
                </c:pt>
                <c:pt idx="30">
                  <c:v>90.41</c:v>
                </c:pt>
                <c:pt idx="31">
                  <c:v>92.35</c:v>
                </c:pt>
                <c:pt idx="32">
                  <c:v>94.79</c:v>
                </c:pt>
                <c:pt idx="33">
                  <c:v>92.87</c:v>
                </c:pt>
                <c:pt idx="34">
                  <c:v>93.66</c:v>
                </c:pt>
                <c:pt idx="35">
                  <c:v>93.01</c:v>
                </c:pt>
                <c:pt idx="36">
                  <c:v>92.45</c:v>
                </c:pt>
                <c:pt idx="37">
                  <c:v>91.83</c:v>
                </c:pt>
                <c:pt idx="38">
                  <c:v>89.4</c:v>
                </c:pt>
                <c:pt idx="39">
                  <c:v>88.9</c:v>
                </c:pt>
                <c:pt idx="40">
                  <c:v>94.13</c:v>
                </c:pt>
                <c:pt idx="41">
                  <c:v>96.14</c:v>
                </c:pt>
                <c:pt idx="42">
                  <c:v>98.58</c:v>
                </c:pt>
                <c:pt idx="43">
                  <c:v>99.07</c:v>
                </c:pt>
                <c:pt idx="44">
                  <c:v>98.94</c:v>
                </c:pt>
                <c:pt idx="45">
                  <c:v>91.94</c:v>
                </c:pt>
                <c:pt idx="46">
                  <c:v>91.06</c:v>
                </c:pt>
                <c:pt idx="47">
                  <c:v>85.7</c:v>
                </c:pt>
                <c:pt idx="48">
                  <c:v>83.5</c:v>
                </c:pt>
                <c:pt idx="49">
                  <c:v>82.1</c:v>
                </c:pt>
                <c:pt idx="50">
                  <c:v>82.35</c:v>
                </c:pt>
                <c:pt idx="51">
                  <c:v>86.7</c:v>
                </c:pt>
                <c:pt idx="52">
                  <c:v>84.64</c:v>
                </c:pt>
                <c:pt idx="53">
                  <c:v>81.97</c:v>
                </c:pt>
                <c:pt idx="54">
                  <c:v>82.9</c:v>
                </c:pt>
                <c:pt idx="55">
                  <c:v>83.15</c:v>
                </c:pt>
                <c:pt idx="56">
                  <c:v>84.65</c:v>
                </c:pt>
                <c:pt idx="57">
                  <c:v>84.68</c:v>
                </c:pt>
                <c:pt idx="58">
                  <c:v>85.35</c:v>
                </c:pt>
                <c:pt idx="59">
                  <c:v>83.08</c:v>
                </c:pt>
                <c:pt idx="60">
                  <c:v>85.5</c:v>
                </c:pt>
                <c:pt idx="61">
                  <c:v>90.31</c:v>
                </c:pt>
                <c:pt idx="62">
                  <c:v>95.41</c:v>
                </c:pt>
                <c:pt idx="63">
                  <c:v>98.57</c:v>
                </c:pt>
                <c:pt idx="64">
                  <c:v>98.47</c:v>
                </c:pt>
                <c:pt idx="65">
                  <c:v>92.49</c:v>
                </c:pt>
                <c:pt idx="66">
                  <c:v>93.5</c:v>
                </c:pt>
                <c:pt idx="67">
                  <c:v>96.64</c:v>
                </c:pt>
                <c:pt idx="68">
                  <c:v>97.43</c:v>
                </c:pt>
                <c:pt idx="69">
                  <c:v>98.89</c:v>
                </c:pt>
                <c:pt idx="70">
                  <c:v>100.01</c:v>
                </c:pt>
                <c:pt idx="71">
                  <c:v>104.42</c:v>
                </c:pt>
                <c:pt idx="72">
                  <c:v>106.1</c:v>
                </c:pt>
                <c:pt idx="73">
                  <c:v>109.22</c:v>
                </c:pt>
                <c:pt idx="74">
                  <c:v>115.58</c:v>
                </c:pt>
                <c:pt idx="75">
                  <c:v>119.58</c:v>
                </c:pt>
                <c:pt idx="76">
                  <c:v>109.79</c:v>
                </c:pt>
                <c:pt idx="77">
                  <c:v>106.66</c:v>
                </c:pt>
                <c:pt idx="78">
                  <c:v>111.71</c:v>
                </c:pt>
                <c:pt idx="79">
                  <c:v>113.57</c:v>
                </c:pt>
                <c:pt idx="80">
                  <c:v>117.25</c:v>
                </c:pt>
                <c:pt idx="81">
                  <c:v>120.38</c:v>
                </c:pt>
                <c:pt idx="82">
                  <c:v>123.16</c:v>
                </c:pt>
                <c:pt idx="83">
                  <c:v>121.32</c:v>
                </c:pt>
                <c:pt idx="84">
                  <c:v>123.58</c:v>
                </c:pt>
                <c:pt idx="85">
                  <c:v>126.43</c:v>
                </c:pt>
                <c:pt idx="86">
                  <c:v>126.59</c:v>
                </c:pt>
                <c:pt idx="87">
                  <c:v>120.55</c:v>
                </c:pt>
                <c:pt idx="88">
                  <c:v>120.59</c:v>
                </c:pt>
                <c:pt idx="89">
                  <c:v>120.32</c:v>
                </c:pt>
                <c:pt idx="90">
                  <c:v>114.81</c:v>
                </c:pt>
                <c:pt idx="91">
                  <c:v>119.91</c:v>
                </c:pt>
                <c:pt idx="92">
                  <c:v>125.02</c:v>
                </c:pt>
                <c:pt idx="93">
                  <c:v>126.15</c:v>
                </c:pt>
                <c:pt idx="94">
                  <c:v>126.63</c:v>
                </c:pt>
                <c:pt idx="95">
                  <c:v>125.52</c:v>
                </c:pt>
                <c:pt idx="96">
                  <c:v>124.97</c:v>
                </c:pt>
                <c:pt idx="97">
                  <c:v>124.42</c:v>
                </c:pt>
                <c:pt idx="98">
                  <c:v>126.39</c:v>
                </c:pt>
                <c:pt idx="99">
                  <c:v>127.21</c:v>
                </c:pt>
                <c:pt idx="100">
                  <c:v>125.39</c:v>
                </c:pt>
                <c:pt idx="101">
                  <c:v>120.81</c:v>
                </c:pt>
                <c:pt idx="102">
                  <c:v>118.97</c:v>
                </c:pt>
                <c:pt idx="103">
                  <c:v>121.9</c:v>
                </c:pt>
                <c:pt idx="104">
                  <c:v>123.98</c:v>
                </c:pt>
                <c:pt idx="105">
                  <c:v>128.72</c:v>
                </c:pt>
                <c:pt idx="106">
                  <c:v>131.54</c:v>
                </c:pt>
                <c:pt idx="107">
                  <c:v>132.06</c:v>
                </c:pt>
                <c:pt idx="108">
                  <c:v>141.41</c:v>
                </c:pt>
                <c:pt idx="109">
                  <c:v>144.85</c:v>
                </c:pt>
                <c:pt idx="110">
                  <c:v>149.24</c:v>
                </c:pt>
                <c:pt idx="111">
                  <c:v>146.09</c:v>
                </c:pt>
                <c:pt idx="112">
                  <c:v>144.07</c:v>
                </c:pt>
                <c:pt idx="113">
                  <c:v>148.65</c:v>
                </c:pt>
                <c:pt idx="114">
                  <c:v>156.80000000000001</c:v>
                </c:pt>
                <c:pt idx="115">
                  <c:v>157.81</c:v>
                </c:pt>
                <c:pt idx="116">
                  <c:v>161.05000000000001</c:v>
                </c:pt>
                <c:pt idx="117">
                  <c:v>164.98</c:v>
                </c:pt>
                <c:pt idx="118">
                  <c:v>169.88</c:v>
                </c:pt>
                <c:pt idx="119">
                  <c:v>163.13999999999999</c:v>
                </c:pt>
                <c:pt idx="120">
                  <c:v>163.25</c:v>
                </c:pt>
                <c:pt idx="121">
                  <c:v>160.09</c:v>
                </c:pt>
                <c:pt idx="122">
                  <c:v>162.96</c:v>
                </c:pt>
                <c:pt idx="123">
                  <c:v>161.1</c:v>
                </c:pt>
                <c:pt idx="124">
                  <c:v>160.06</c:v>
                </c:pt>
                <c:pt idx="125">
                  <c:v>150.84</c:v>
                </c:pt>
                <c:pt idx="126">
                  <c:v>149.1</c:v>
                </c:pt>
                <c:pt idx="127">
                  <c:v>148.53</c:v>
                </c:pt>
                <c:pt idx="128">
                  <c:v>131.63</c:v>
                </c:pt>
                <c:pt idx="129">
                  <c:v>135.52000000000001</c:v>
                </c:pt>
                <c:pt idx="130">
                  <c:v>130.72999999999999</c:v>
                </c:pt>
                <c:pt idx="131">
                  <c:v>124.65</c:v>
                </c:pt>
                <c:pt idx="132">
                  <c:v>134.61000000000001</c:v>
                </c:pt>
                <c:pt idx="133">
                  <c:v>136.02000000000001</c:v>
                </c:pt>
                <c:pt idx="134">
                  <c:v>135.78</c:v>
                </c:pt>
                <c:pt idx="135">
                  <c:v>129.84</c:v>
                </c:pt>
                <c:pt idx="136">
                  <c:v>131.6</c:v>
                </c:pt>
                <c:pt idx="137">
                  <c:v>122.06</c:v>
                </c:pt>
                <c:pt idx="138">
                  <c:v>118.25</c:v>
                </c:pt>
                <c:pt idx="139">
                  <c:v>117.32</c:v>
                </c:pt>
                <c:pt idx="140">
                  <c:v>106.08</c:v>
                </c:pt>
                <c:pt idx="141">
                  <c:v>102.87</c:v>
                </c:pt>
                <c:pt idx="142">
                  <c:v>109.46</c:v>
                </c:pt>
                <c:pt idx="143">
                  <c:v>113.28</c:v>
                </c:pt>
                <c:pt idx="144">
                  <c:v>120.49</c:v>
                </c:pt>
                <c:pt idx="145">
                  <c:v>121.62</c:v>
                </c:pt>
                <c:pt idx="146" formatCode="General">
                  <c:v>126.67</c:v>
                </c:pt>
                <c:pt idx="147">
                  <c:v>131.80000000000001</c:v>
                </c:pt>
                <c:pt idx="148">
                  <c:v>135.58000000000001</c:v>
                </c:pt>
                <c:pt idx="149">
                  <c:v>131.08000000000001</c:v>
                </c:pt>
                <c:pt idx="150">
                  <c:v>118.59</c:v>
                </c:pt>
                <c:pt idx="151">
                  <c:v>112.03</c:v>
                </c:pt>
                <c:pt idx="152">
                  <c:v>107.2</c:v>
                </c:pt>
                <c:pt idx="153">
                  <c:v>111.98</c:v>
                </c:pt>
                <c:pt idx="154">
                  <c:v>121.39</c:v>
                </c:pt>
                <c:pt idx="155">
                  <c:v>119.77</c:v>
                </c:pt>
                <c:pt idx="156">
                  <c:v>121.25</c:v>
                </c:pt>
                <c:pt idx="157">
                  <c:v>123.37</c:v>
                </c:pt>
                <c:pt idx="158">
                  <c:v>127.98</c:v>
                </c:pt>
                <c:pt idx="159">
                  <c:v>125.64</c:v>
                </c:pt>
                <c:pt idx="160">
                  <c:v>120.29</c:v>
                </c:pt>
                <c:pt idx="161">
                  <c:v>121.75</c:v>
                </c:pt>
                <c:pt idx="162">
                  <c:v>112.16</c:v>
                </c:pt>
                <c:pt idx="163">
                  <c:v>112.5</c:v>
                </c:pt>
              </c:numCache>
            </c:numRef>
          </c:val>
          <c:smooth val="0"/>
        </c:ser>
        <c:ser>
          <c:idx val="2"/>
          <c:order val="1"/>
          <c:tx>
            <c:v>TERNERO 240</c:v>
          </c:tx>
          <c:spPr>
            <a:ln w="28575" cap="rnd">
              <a:solidFill>
                <a:srgbClr val="002060"/>
              </a:solidFill>
              <a:round/>
            </a:ln>
            <a:effectLst/>
          </c:spPr>
          <c:marker>
            <c:symbol val="none"/>
          </c:marker>
          <c:dLbls>
            <c:dLbl>
              <c:idx val="119"/>
              <c:layout>
                <c:manualLayout>
                  <c:x val="-2.5000000000000001E-2"/>
                  <c:y val="-8.821441229008353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dirty="0" smtClean="0">
                        <a:solidFill>
                          <a:schemeClr val="tx1"/>
                        </a:solidFill>
                      </a:rPr>
                      <a:t>6.70</a:t>
                    </a:r>
                    <a:endParaRPr lang="en-US" sz="14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ext>
              </c:extLst>
            </c:dLbl>
            <c:dLbl>
              <c:idx val="163"/>
              <c:layout>
                <c:manualLayout>
                  <c:x val="-5.5555555555555558E-3"/>
                  <c:y val="-8.611406914031970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b="1" dirty="0" smtClean="0">
                        <a:solidFill>
                          <a:schemeClr val="tx1"/>
                        </a:solidFill>
                      </a:rPr>
                      <a:t>3.75</a:t>
                    </a:r>
                    <a:endParaRPr lang="en-US"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UY"/>
              </a:p>
            </c:txPr>
            <c:showLegendKey val="0"/>
            <c:showVal val="0"/>
            <c:showCatName val="0"/>
            <c:showSerName val="0"/>
            <c:showPercent val="0"/>
            <c:showBubbleSize val="0"/>
            <c:extLst>
              <c:ext xmlns:c15="http://schemas.microsoft.com/office/drawing/2012/chart" uri="{CE6537A1-D6FC-4f65-9D91-7224C49458BB}">
                <c15:showLeaderLines val="1"/>
                <c15:leaderLines>
                  <c:spPr>
                    <a:ln w="15875" cap="flat" cmpd="sng" algn="ctr">
                      <a:solidFill>
                        <a:schemeClr val="tx1"/>
                      </a:solidFill>
                      <a:round/>
                    </a:ln>
                    <a:effectLst/>
                  </c:spPr>
                </c15:leaderLines>
              </c:ext>
            </c:extLst>
          </c:dLbls>
          <c:cat>
            <c:strRef>
              <c:f>historical!$A$65:$A$228</c:f>
              <c:strCache>
                <c:ptCount val="164"/>
                <c:pt idx="0">
                  <c:v>Jan-05</c:v>
                </c:pt>
                <c:pt idx="1">
                  <c:v>Feb-05</c:v>
                </c:pt>
                <c:pt idx="2">
                  <c:v>Mar-05</c:v>
                </c:pt>
                <c:pt idx="3">
                  <c:v>Apr-05</c:v>
                </c:pt>
                <c:pt idx="4">
                  <c:v>May-05</c:v>
                </c:pt>
                <c:pt idx="5">
                  <c:v>Jun-05</c:v>
                </c:pt>
                <c:pt idx="6">
                  <c:v>Jul-05</c:v>
                </c:pt>
                <c:pt idx="7">
                  <c:v>Aug-05</c:v>
                </c:pt>
                <c:pt idx="8">
                  <c:v>Sep-05</c:v>
                </c:pt>
                <c:pt idx="9">
                  <c:v>Oct-05</c:v>
                </c:pt>
                <c:pt idx="10">
                  <c:v>Nov-05</c:v>
                </c:pt>
                <c:pt idx="11">
                  <c:v>Dec-05</c:v>
                </c:pt>
                <c:pt idx="12">
                  <c:v>Jan-06</c:v>
                </c:pt>
                <c:pt idx="13">
                  <c:v>Feb-06</c:v>
                </c:pt>
                <c:pt idx="14">
                  <c:v>Mar-06</c:v>
                </c:pt>
                <c:pt idx="15">
                  <c:v>Apr-06</c:v>
                </c:pt>
                <c:pt idx="16">
                  <c:v>May-06</c:v>
                </c:pt>
                <c:pt idx="17">
                  <c:v>Jun-06</c:v>
                </c:pt>
                <c:pt idx="18">
                  <c:v>Jul-06</c:v>
                </c:pt>
                <c:pt idx="19">
                  <c:v>Aug-06</c:v>
                </c:pt>
                <c:pt idx="20">
                  <c:v>Sep-06</c:v>
                </c:pt>
                <c:pt idx="21">
                  <c:v>Oct-06</c:v>
                </c:pt>
                <c:pt idx="22">
                  <c:v>Nov-06</c:v>
                </c:pt>
                <c:pt idx="23">
                  <c:v>Dec-06</c:v>
                </c:pt>
                <c:pt idx="24">
                  <c:v>Jan-07</c:v>
                </c:pt>
                <c:pt idx="25">
                  <c:v>Feb-07</c:v>
                </c:pt>
                <c:pt idx="26">
                  <c:v>Mar-07</c:v>
                </c:pt>
                <c:pt idx="27">
                  <c:v>Apr-07</c:v>
                </c:pt>
                <c:pt idx="28">
                  <c:v>May-07</c:v>
                </c:pt>
                <c:pt idx="29">
                  <c:v>Jun-07</c:v>
                </c:pt>
                <c:pt idx="30">
                  <c:v>Jul-07</c:v>
                </c:pt>
                <c:pt idx="31">
                  <c:v>Aug-07</c:v>
                </c:pt>
                <c:pt idx="32">
                  <c:v>Sep-07</c:v>
                </c:pt>
                <c:pt idx="33">
                  <c:v>Oct-07</c:v>
                </c:pt>
                <c:pt idx="34">
                  <c:v>Nov-07</c:v>
                </c:pt>
                <c:pt idx="35">
                  <c:v>Dec-07</c:v>
                </c:pt>
                <c:pt idx="36">
                  <c:v>Jan-08</c:v>
                </c:pt>
                <c:pt idx="37">
                  <c:v>Feb-08</c:v>
                </c:pt>
                <c:pt idx="38">
                  <c:v>Mar-08</c:v>
                </c:pt>
                <c:pt idx="39">
                  <c:v>Apr-08</c:v>
                </c:pt>
                <c:pt idx="40">
                  <c:v>May-08</c:v>
                </c:pt>
                <c:pt idx="41">
                  <c:v>Jun-08</c:v>
                </c:pt>
                <c:pt idx="42">
                  <c:v>Jul-08</c:v>
                </c:pt>
                <c:pt idx="43">
                  <c:v>Aug-08</c:v>
                </c:pt>
                <c:pt idx="44">
                  <c:v>Sep-08</c:v>
                </c:pt>
                <c:pt idx="45">
                  <c:v>Oct-08</c:v>
                </c:pt>
                <c:pt idx="46">
                  <c:v>Nov-08</c:v>
                </c:pt>
                <c:pt idx="47">
                  <c:v>Dec-08</c:v>
                </c:pt>
                <c:pt idx="48">
                  <c:v>Jan-09</c:v>
                </c:pt>
                <c:pt idx="49">
                  <c:v>Feb-09</c:v>
                </c:pt>
                <c:pt idx="50">
                  <c:v>Mar-09</c:v>
                </c:pt>
                <c:pt idx="51">
                  <c:v>Apr-09</c:v>
                </c:pt>
                <c:pt idx="52">
                  <c:v>May-09</c:v>
                </c:pt>
                <c:pt idx="53">
                  <c:v>Jun-09</c:v>
                </c:pt>
                <c:pt idx="54">
                  <c:v>Jul-09</c:v>
                </c:pt>
                <c:pt idx="55">
                  <c:v>Aug-09</c:v>
                </c:pt>
                <c:pt idx="56">
                  <c:v>Sep-09</c:v>
                </c:pt>
                <c:pt idx="57">
                  <c:v>Oct-09</c:v>
                </c:pt>
                <c:pt idx="58">
                  <c:v>Nov-09</c:v>
                </c:pt>
                <c:pt idx="59">
                  <c:v>Dec-09</c:v>
                </c:pt>
                <c:pt idx="60">
                  <c:v>Jan-10</c:v>
                </c:pt>
                <c:pt idx="61">
                  <c:v>Feb-10</c:v>
                </c:pt>
                <c:pt idx="62">
                  <c:v>Mar-10</c:v>
                </c:pt>
                <c:pt idx="63">
                  <c:v>Apr-10</c:v>
                </c:pt>
                <c:pt idx="64">
                  <c:v>May-10</c:v>
                </c:pt>
                <c:pt idx="65">
                  <c:v>Jun-10</c:v>
                </c:pt>
                <c:pt idx="66">
                  <c:v>Jul-10</c:v>
                </c:pt>
                <c:pt idx="67">
                  <c:v>Aug-10</c:v>
                </c:pt>
                <c:pt idx="68">
                  <c:v>Sep-10</c:v>
                </c:pt>
                <c:pt idx="69">
                  <c:v>Oct-10</c:v>
                </c:pt>
                <c:pt idx="70">
                  <c:v>Nov-10</c:v>
                </c:pt>
                <c:pt idx="71">
                  <c:v>Dec-10</c:v>
                </c:pt>
                <c:pt idx="72">
                  <c:v>Jan-11</c:v>
                </c:pt>
                <c:pt idx="73">
                  <c:v>Feb-11</c:v>
                </c:pt>
                <c:pt idx="74">
                  <c:v>Mar-11</c:v>
                </c:pt>
                <c:pt idx="75">
                  <c:v>Apr-11</c:v>
                </c:pt>
                <c:pt idx="76">
                  <c:v>May-11</c:v>
                </c:pt>
                <c:pt idx="77">
                  <c:v>Jun-11</c:v>
                </c:pt>
                <c:pt idx="78">
                  <c:v>Jul-11</c:v>
                </c:pt>
                <c:pt idx="79">
                  <c:v>Aug-11</c:v>
                </c:pt>
                <c:pt idx="80">
                  <c:v>Sep-11</c:v>
                </c:pt>
                <c:pt idx="81">
                  <c:v>Oct-11</c:v>
                </c:pt>
                <c:pt idx="82">
                  <c:v>Nov-11</c:v>
                </c:pt>
                <c:pt idx="83">
                  <c:v>Dec-11</c:v>
                </c:pt>
                <c:pt idx="84">
                  <c:v>Jan-12</c:v>
                </c:pt>
                <c:pt idx="85">
                  <c:v>Feb-12</c:v>
                </c:pt>
                <c:pt idx="86">
                  <c:v>Mar-12</c:v>
                </c:pt>
                <c:pt idx="87">
                  <c:v>Apr-12</c:v>
                </c:pt>
                <c:pt idx="88">
                  <c:v>May-12</c:v>
                </c:pt>
                <c:pt idx="89">
                  <c:v>Jun-12</c:v>
                </c:pt>
                <c:pt idx="90">
                  <c:v>Jul-12</c:v>
                </c:pt>
                <c:pt idx="91">
                  <c:v>Aug-12</c:v>
                </c:pt>
                <c:pt idx="92">
                  <c:v>Sep-12</c:v>
                </c:pt>
                <c:pt idx="93">
                  <c:v>Oct-12</c:v>
                </c:pt>
                <c:pt idx="94">
                  <c:v>Nov-12</c:v>
                </c:pt>
                <c:pt idx="95">
                  <c:v>Dec-12</c:v>
                </c:pt>
                <c:pt idx="96">
                  <c:v>Jan-13</c:v>
                </c:pt>
                <c:pt idx="97">
                  <c:v>Feb-13</c:v>
                </c:pt>
                <c:pt idx="98">
                  <c:v>Mar-13</c:v>
                </c:pt>
                <c:pt idx="99">
                  <c:v>Apr-13</c:v>
                </c:pt>
                <c:pt idx="100">
                  <c:v>May-13</c:v>
                </c:pt>
                <c:pt idx="101">
                  <c:v>Jun-13</c:v>
                </c:pt>
                <c:pt idx="102">
                  <c:v>Jul-13</c:v>
                </c:pt>
                <c:pt idx="103">
                  <c:v>Aug-13</c:v>
                </c:pt>
                <c:pt idx="104">
                  <c:v>Sep-13</c:v>
                </c:pt>
                <c:pt idx="105">
                  <c:v>Oct-13</c:v>
                </c:pt>
                <c:pt idx="106">
                  <c:v>Nov-13</c:v>
                </c:pt>
                <c:pt idx="107">
                  <c:v>Dec-13</c:v>
                </c:pt>
                <c:pt idx="108">
                  <c:v>Jan-14</c:v>
                </c:pt>
                <c:pt idx="109">
                  <c:v>Feb-14</c:v>
                </c:pt>
                <c:pt idx="110">
                  <c:v>Mar-14</c:v>
                </c:pt>
                <c:pt idx="111">
                  <c:v>Apr-14</c:v>
                </c:pt>
                <c:pt idx="112">
                  <c:v>May-14</c:v>
                </c:pt>
                <c:pt idx="113">
                  <c:v>Jun-14</c:v>
                </c:pt>
                <c:pt idx="114">
                  <c:v>Jul-14</c:v>
                </c:pt>
                <c:pt idx="115">
                  <c:v>Aug-14</c:v>
                </c:pt>
                <c:pt idx="116">
                  <c:v>Sep-14</c:v>
                </c:pt>
                <c:pt idx="117">
                  <c:v>Oct-14</c:v>
                </c:pt>
                <c:pt idx="118">
                  <c:v>Nov-14</c:v>
                </c:pt>
                <c:pt idx="119">
                  <c:v>Dec-14</c:v>
                </c:pt>
                <c:pt idx="120">
                  <c:v>Jan-15</c:v>
                </c:pt>
                <c:pt idx="121">
                  <c:v>Feb-15</c:v>
                </c:pt>
                <c:pt idx="122">
                  <c:v>Mar-15</c:v>
                </c:pt>
                <c:pt idx="123">
                  <c:v>Apr-15</c:v>
                </c:pt>
                <c:pt idx="124">
                  <c:v>May-15</c:v>
                </c:pt>
                <c:pt idx="125">
                  <c:v>Jun-15</c:v>
                </c:pt>
                <c:pt idx="126">
                  <c:v>Jul-15</c:v>
                </c:pt>
                <c:pt idx="127">
                  <c:v>Aug-15</c:v>
                </c:pt>
                <c:pt idx="128">
                  <c:v>Sep-15</c:v>
                </c:pt>
                <c:pt idx="129">
                  <c:v>Oct-15</c:v>
                </c:pt>
                <c:pt idx="130">
                  <c:v>Nov-15</c:v>
                </c:pt>
                <c:pt idx="131">
                  <c:v>Dec-15</c:v>
                </c:pt>
                <c:pt idx="132">
                  <c:v>Jan-16</c:v>
                </c:pt>
                <c:pt idx="133">
                  <c:v>Feb-16</c:v>
                </c:pt>
                <c:pt idx="134">
                  <c:v>Mar-16</c:v>
                </c:pt>
                <c:pt idx="135">
                  <c:v>Apr-16</c:v>
                </c:pt>
                <c:pt idx="136">
                  <c:v>May-16</c:v>
                </c:pt>
                <c:pt idx="137">
                  <c:v>Jun-16</c:v>
                </c:pt>
                <c:pt idx="138">
                  <c:v>Jul-16</c:v>
                </c:pt>
                <c:pt idx="139">
                  <c:v>Aug-16</c:v>
                </c:pt>
                <c:pt idx="140">
                  <c:v>Sep-16</c:v>
                </c:pt>
                <c:pt idx="141">
                  <c:v>Oct-16</c:v>
                </c:pt>
                <c:pt idx="142">
                  <c:v>Nov-16</c:v>
                </c:pt>
                <c:pt idx="143">
                  <c:v>Dec-16</c:v>
                </c:pt>
                <c:pt idx="144">
                  <c:v>Jan-17</c:v>
                </c:pt>
                <c:pt idx="145">
                  <c:v>17-Feb</c:v>
                </c:pt>
                <c:pt idx="146">
                  <c:v>17-Mar</c:v>
                </c:pt>
                <c:pt idx="147">
                  <c:v>17-Apr</c:v>
                </c:pt>
                <c:pt idx="148">
                  <c:v>17-May</c:v>
                </c:pt>
                <c:pt idx="149">
                  <c:v>17-Jun</c:v>
                </c:pt>
                <c:pt idx="150">
                  <c:v>Jul-17</c:v>
                </c:pt>
                <c:pt idx="151">
                  <c:v>Aug-17</c:v>
                </c:pt>
                <c:pt idx="152">
                  <c:v>Sep-17</c:v>
                </c:pt>
                <c:pt idx="153">
                  <c:v>Oct-17</c:v>
                </c:pt>
                <c:pt idx="154">
                  <c:v>Nov-17</c:v>
                </c:pt>
                <c:pt idx="155">
                  <c:v>Dec-17</c:v>
                </c:pt>
                <c:pt idx="156">
                  <c:v>Jan-18</c:v>
                </c:pt>
                <c:pt idx="157">
                  <c:v>Feb-18</c:v>
                </c:pt>
                <c:pt idx="158">
                  <c:v>Mar-18</c:v>
                </c:pt>
                <c:pt idx="159">
                  <c:v>Apr-18</c:v>
                </c:pt>
                <c:pt idx="160">
                  <c:v>May-18</c:v>
                </c:pt>
                <c:pt idx="161">
                  <c:v>Jun-18</c:v>
                </c:pt>
                <c:pt idx="162">
                  <c:v>Jul-18</c:v>
                </c:pt>
                <c:pt idx="163">
                  <c:v>Aug-18/*</c:v>
                </c:pt>
              </c:strCache>
            </c:strRef>
          </c:cat>
          <c:val>
            <c:numRef>
              <c:f>historical!$D$65:$D$228</c:f>
              <c:numCache>
                <c:formatCode>0.00</c:formatCode>
                <c:ptCount val="164"/>
                <c:pt idx="0">
                  <c:v>122.48</c:v>
                </c:pt>
                <c:pt idx="1">
                  <c:v>129.66</c:v>
                </c:pt>
                <c:pt idx="2">
                  <c:v>137.08000000000001</c:v>
                </c:pt>
                <c:pt idx="3">
                  <c:v>135.34</c:v>
                </c:pt>
                <c:pt idx="4">
                  <c:v>137.41999999999999</c:v>
                </c:pt>
                <c:pt idx="5">
                  <c:v>135.43</c:v>
                </c:pt>
                <c:pt idx="6">
                  <c:v>131.03</c:v>
                </c:pt>
                <c:pt idx="7">
                  <c:v>132.44999999999999</c:v>
                </c:pt>
                <c:pt idx="8">
                  <c:v>130.97</c:v>
                </c:pt>
                <c:pt idx="9">
                  <c:v>128.51</c:v>
                </c:pt>
                <c:pt idx="10">
                  <c:v>133.51</c:v>
                </c:pt>
                <c:pt idx="11">
                  <c:v>132.35</c:v>
                </c:pt>
                <c:pt idx="12">
                  <c:v>137.11000000000001</c:v>
                </c:pt>
                <c:pt idx="13">
                  <c:v>136.86000000000001</c:v>
                </c:pt>
                <c:pt idx="14">
                  <c:v>132.82</c:v>
                </c:pt>
                <c:pt idx="15">
                  <c:v>132.38999999999999</c:v>
                </c:pt>
                <c:pt idx="16">
                  <c:v>128.08000000000001</c:v>
                </c:pt>
                <c:pt idx="17">
                  <c:v>130.69</c:v>
                </c:pt>
                <c:pt idx="18">
                  <c:v>130.22</c:v>
                </c:pt>
                <c:pt idx="19">
                  <c:v>129.66</c:v>
                </c:pt>
                <c:pt idx="20">
                  <c:v>130.21</c:v>
                </c:pt>
                <c:pt idx="21">
                  <c:v>122.96</c:v>
                </c:pt>
                <c:pt idx="22">
                  <c:v>117.18</c:v>
                </c:pt>
                <c:pt idx="23">
                  <c:v>119.25</c:v>
                </c:pt>
                <c:pt idx="24">
                  <c:v>116.03</c:v>
                </c:pt>
                <c:pt idx="25">
                  <c:v>121.16</c:v>
                </c:pt>
                <c:pt idx="26">
                  <c:v>128.63</c:v>
                </c:pt>
                <c:pt idx="27">
                  <c:v>128.4</c:v>
                </c:pt>
                <c:pt idx="28">
                  <c:v>126.4</c:v>
                </c:pt>
                <c:pt idx="29">
                  <c:v>125.87</c:v>
                </c:pt>
                <c:pt idx="30">
                  <c:v>130.4</c:v>
                </c:pt>
                <c:pt idx="31">
                  <c:v>126.17</c:v>
                </c:pt>
                <c:pt idx="32">
                  <c:v>127.24</c:v>
                </c:pt>
                <c:pt idx="33">
                  <c:v>120.67</c:v>
                </c:pt>
                <c:pt idx="34">
                  <c:v>120.09</c:v>
                </c:pt>
                <c:pt idx="35">
                  <c:v>120.67</c:v>
                </c:pt>
                <c:pt idx="36">
                  <c:v>119.36</c:v>
                </c:pt>
                <c:pt idx="37">
                  <c:v>122.86</c:v>
                </c:pt>
                <c:pt idx="38">
                  <c:v>123.04</c:v>
                </c:pt>
                <c:pt idx="39">
                  <c:v>120.81</c:v>
                </c:pt>
                <c:pt idx="40">
                  <c:v>125.81</c:v>
                </c:pt>
                <c:pt idx="41">
                  <c:v>119.95</c:v>
                </c:pt>
                <c:pt idx="42">
                  <c:v>120.58</c:v>
                </c:pt>
                <c:pt idx="43">
                  <c:v>120.88</c:v>
                </c:pt>
                <c:pt idx="44">
                  <c:v>119.1</c:v>
                </c:pt>
                <c:pt idx="45">
                  <c:v>108.44</c:v>
                </c:pt>
                <c:pt idx="46">
                  <c:v>107.85</c:v>
                </c:pt>
                <c:pt idx="47">
                  <c:v>99.37</c:v>
                </c:pt>
                <c:pt idx="48">
                  <c:v>108.09</c:v>
                </c:pt>
                <c:pt idx="49">
                  <c:v>111.11</c:v>
                </c:pt>
                <c:pt idx="50">
                  <c:v>110.88</c:v>
                </c:pt>
                <c:pt idx="51">
                  <c:v>117.33</c:v>
                </c:pt>
                <c:pt idx="52">
                  <c:v>120.22</c:v>
                </c:pt>
                <c:pt idx="53">
                  <c:v>110.74</c:v>
                </c:pt>
                <c:pt idx="54">
                  <c:v>107.82</c:v>
                </c:pt>
                <c:pt idx="55">
                  <c:v>109.17</c:v>
                </c:pt>
                <c:pt idx="56">
                  <c:v>106.63</c:v>
                </c:pt>
                <c:pt idx="57">
                  <c:v>108.37</c:v>
                </c:pt>
                <c:pt idx="58">
                  <c:v>110.04</c:v>
                </c:pt>
                <c:pt idx="59">
                  <c:v>109.54</c:v>
                </c:pt>
                <c:pt idx="60">
                  <c:v>111.27</c:v>
                </c:pt>
                <c:pt idx="61">
                  <c:v>118.83</c:v>
                </c:pt>
                <c:pt idx="62">
                  <c:v>123.93</c:v>
                </c:pt>
                <c:pt idx="63">
                  <c:v>132.78</c:v>
                </c:pt>
                <c:pt idx="64">
                  <c:v>130.52000000000001</c:v>
                </c:pt>
                <c:pt idx="65">
                  <c:v>129.5</c:v>
                </c:pt>
                <c:pt idx="66">
                  <c:v>130.99</c:v>
                </c:pt>
                <c:pt idx="67">
                  <c:v>123.66</c:v>
                </c:pt>
                <c:pt idx="68">
                  <c:v>117.46</c:v>
                </c:pt>
                <c:pt idx="69">
                  <c:v>117.78</c:v>
                </c:pt>
                <c:pt idx="70">
                  <c:v>127.77</c:v>
                </c:pt>
                <c:pt idx="71">
                  <c:v>138.44999999999999</c:v>
                </c:pt>
                <c:pt idx="72">
                  <c:v>142.9</c:v>
                </c:pt>
                <c:pt idx="73">
                  <c:v>157.07</c:v>
                </c:pt>
                <c:pt idx="74">
                  <c:v>159.85</c:v>
                </c:pt>
                <c:pt idx="75">
                  <c:v>153.12</c:v>
                </c:pt>
                <c:pt idx="76">
                  <c:v>147.12</c:v>
                </c:pt>
                <c:pt idx="77">
                  <c:v>140.69</c:v>
                </c:pt>
                <c:pt idx="78">
                  <c:v>145.05000000000001</c:v>
                </c:pt>
                <c:pt idx="79">
                  <c:v>143.21</c:v>
                </c:pt>
                <c:pt idx="80">
                  <c:v>138.74</c:v>
                </c:pt>
                <c:pt idx="81">
                  <c:v>147.22999999999999</c:v>
                </c:pt>
                <c:pt idx="82">
                  <c:v>164.22</c:v>
                </c:pt>
                <c:pt idx="83">
                  <c:v>165.89</c:v>
                </c:pt>
                <c:pt idx="84">
                  <c:v>178.61</c:v>
                </c:pt>
                <c:pt idx="85">
                  <c:v>189.03</c:v>
                </c:pt>
                <c:pt idx="86">
                  <c:v>198.97</c:v>
                </c:pt>
                <c:pt idx="87">
                  <c:v>192.07</c:v>
                </c:pt>
                <c:pt idx="88">
                  <c:v>188.94</c:v>
                </c:pt>
                <c:pt idx="89">
                  <c:v>179.71</c:v>
                </c:pt>
                <c:pt idx="90">
                  <c:v>149.5</c:v>
                </c:pt>
                <c:pt idx="91">
                  <c:v>157.19999999999999</c:v>
                </c:pt>
                <c:pt idx="92">
                  <c:v>159.07</c:v>
                </c:pt>
                <c:pt idx="93">
                  <c:v>166.12</c:v>
                </c:pt>
                <c:pt idx="94">
                  <c:v>166.08</c:v>
                </c:pt>
                <c:pt idx="95">
                  <c:v>162.05000000000001</c:v>
                </c:pt>
                <c:pt idx="96">
                  <c:v>134.75</c:v>
                </c:pt>
                <c:pt idx="97">
                  <c:v>178.88</c:v>
                </c:pt>
                <c:pt idx="98">
                  <c:v>173.55</c:v>
                </c:pt>
                <c:pt idx="99">
                  <c:v>166.05</c:v>
                </c:pt>
                <c:pt idx="100">
                  <c:v>159.47999999999999</c:v>
                </c:pt>
                <c:pt idx="101">
                  <c:v>165.24</c:v>
                </c:pt>
                <c:pt idx="102">
                  <c:v>175.41</c:v>
                </c:pt>
                <c:pt idx="103">
                  <c:v>180.69</c:v>
                </c:pt>
                <c:pt idx="104">
                  <c:v>179.24</c:v>
                </c:pt>
                <c:pt idx="105">
                  <c:v>188.16</c:v>
                </c:pt>
                <c:pt idx="106">
                  <c:v>198.18</c:v>
                </c:pt>
                <c:pt idx="107">
                  <c:v>196.58</c:v>
                </c:pt>
                <c:pt idx="108">
                  <c:v>212.68</c:v>
                </c:pt>
                <c:pt idx="109">
                  <c:v>210.19</c:v>
                </c:pt>
                <c:pt idx="110">
                  <c:v>221.48</c:v>
                </c:pt>
                <c:pt idx="111">
                  <c:v>220.45</c:v>
                </c:pt>
                <c:pt idx="112">
                  <c:v>226.24</c:v>
                </c:pt>
                <c:pt idx="113">
                  <c:v>244.42</c:v>
                </c:pt>
                <c:pt idx="114">
                  <c:v>258.89</c:v>
                </c:pt>
                <c:pt idx="115">
                  <c:v>273.93</c:v>
                </c:pt>
                <c:pt idx="116">
                  <c:v>267.44</c:v>
                </c:pt>
                <c:pt idx="117">
                  <c:v>289.60000000000002</c:v>
                </c:pt>
                <c:pt idx="118">
                  <c:v>302.66000000000003</c:v>
                </c:pt>
                <c:pt idx="119">
                  <c:v>296.38</c:v>
                </c:pt>
                <c:pt idx="120">
                  <c:v>284.01</c:v>
                </c:pt>
                <c:pt idx="121">
                  <c:v>276.06</c:v>
                </c:pt>
                <c:pt idx="122">
                  <c:v>289.73</c:v>
                </c:pt>
                <c:pt idx="123">
                  <c:v>287.08</c:v>
                </c:pt>
                <c:pt idx="124">
                  <c:v>286.41000000000003</c:v>
                </c:pt>
                <c:pt idx="125">
                  <c:v>283.19</c:v>
                </c:pt>
                <c:pt idx="126">
                  <c:v>254</c:v>
                </c:pt>
                <c:pt idx="127">
                  <c:v>247.21</c:v>
                </c:pt>
                <c:pt idx="128">
                  <c:v>223.08</c:v>
                </c:pt>
                <c:pt idx="129">
                  <c:v>217.42</c:v>
                </c:pt>
                <c:pt idx="130">
                  <c:v>211.96</c:v>
                </c:pt>
                <c:pt idx="131">
                  <c:v>194.28</c:v>
                </c:pt>
                <c:pt idx="132">
                  <c:v>199.02</c:v>
                </c:pt>
                <c:pt idx="133">
                  <c:v>197.03</c:v>
                </c:pt>
                <c:pt idx="134">
                  <c:v>199.94</c:v>
                </c:pt>
                <c:pt idx="135">
                  <c:v>184.62</c:v>
                </c:pt>
                <c:pt idx="136">
                  <c:v>175.04744927536234</c:v>
                </c:pt>
                <c:pt idx="137">
                  <c:v>160.55000000000001</c:v>
                </c:pt>
                <c:pt idx="138">
                  <c:v>156.52000000000001</c:v>
                </c:pt>
                <c:pt idx="139">
                  <c:v>155.37775390625001</c:v>
                </c:pt>
                <c:pt idx="140">
                  <c:v>144.40061919504643</c:v>
                </c:pt>
                <c:pt idx="141">
                  <c:v>133.0868401937046</c:v>
                </c:pt>
                <c:pt idx="142">
                  <c:v>151.12035369774921</c:v>
                </c:pt>
                <c:pt idx="143">
                  <c:v>146.09</c:v>
                </c:pt>
                <c:pt idx="144">
                  <c:v>160.28</c:v>
                </c:pt>
                <c:pt idx="145">
                  <c:v>161.06</c:v>
                </c:pt>
                <c:pt idx="146">
                  <c:v>159.87</c:v>
                </c:pt>
                <c:pt idx="147">
                  <c:v>171.22</c:v>
                </c:pt>
                <c:pt idx="148">
                  <c:v>173.05</c:v>
                </c:pt>
                <c:pt idx="149">
                  <c:v>175.77</c:v>
                </c:pt>
                <c:pt idx="150">
                  <c:v>168.51</c:v>
                </c:pt>
                <c:pt idx="151">
                  <c:v>165.82</c:v>
                </c:pt>
                <c:pt idx="152">
                  <c:v>163.92</c:v>
                </c:pt>
                <c:pt idx="153">
                  <c:v>170.32</c:v>
                </c:pt>
                <c:pt idx="154">
                  <c:v>176.84</c:v>
                </c:pt>
                <c:pt idx="155">
                  <c:v>174.36</c:v>
                </c:pt>
                <c:pt idx="156">
                  <c:v>178.5</c:v>
                </c:pt>
                <c:pt idx="157">
                  <c:v>179.89</c:v>
                </c:pt>
                <c:pt idx="158">
                  <c:v>180.4</c:v>
                </c:pt>
                <c:pt idx="159">
                  <c:v>179.27</c:v>
                </c:pt>
                <c:pt idx="160">
                  <c:v>176.24</c:v>
                </c:pt>
                <c:pt idx="161">
                  <c:v>175</c:v>
                </c:pt>
                <c:pt idx="162">
                  <c:v>163.96</c:v>
                </c:pt>
                <c:pt idx="163">
                  <c:v>170</c:v>
                </c:pt>
              </c:numCache>
            </c:numRef>
          </c:val>
          <c:smooth val="0"/>
        </c:ser>
        <c:ser>
          <c:idx val="4"/>
          <c:order val="2"/>
          <c:tx>
            <c:v>NOVILLITO 350</c:v>
          </c:tx>
          <c:spPr>
            <a:ln w="28575" cap="rnd">
              <a:solidFill>
                <a:schemeClr val="accent6">
                  <a:lumMod val="50000"/>
                </a:schemeClr>
              </a:solidFill>
              <a:round/>
            </a:ln>
            <a:effectLst/>
          </c:spPr>
          <c:marker>
            <c:symbol val="none"/>
          </c:marker>
          <c:cat>
            <c:strRef>
              <c:f>historical!$A$65:$A$228</c:f>
              <c:strCache>
                <c:ptCount val="164"/>
                <c:pt idx="0">
                  <c:v>Jan-05</c:v>
                </c:pt>
                <c:pt idx="1">
                  <c:v>Feb-05</c:v>
                </c:pt>
                <c:pt idx="2">
                  <c:v>Mar-05</c:v>
                </c:pt>
                <c:pt idx="3">
                  <c:v>Apr-05</c:v>
                </c:pt>
                <c:pt idx="4">
                  <c:v>May-05</c:v>
                </c:pt>
                <c:pt idx="5">
                  <c:v>Jun-05</c:v>
                </c:pt>
                <c:pt idx="6">
                  <c:v>Jul-05</c:v>
                </c:pt>
                <c:pt idx="7">
                  <c:v>Aug-05</c:v>
                </c:pt>
                <c:pt idx="8">
                  <c:v>Sep-05</c:v>
                </c:pt>
                <c:pt idx="9">
                  <c:v>Oct-05</c:v>
                </c:pt>
                <c:pt idx="10">
                  <c:v>Nov-05</c:v>
                </c:pt>
                <c:pt idx="11">
                  <c:v>Dec-05</c:v>
                </c:pt>
                <c:pt idx="12">
                  <c:v>Jan-06</c:v>
                </c:pt>
                <c:pt idx="13">
                  <c:v>Feb-06</c:v>
                </c:pt>
                <c:pt idx="14">
                  <c:v>Mar-06</c:v>
                </c:pt>
                <c:pt idx="15">
                  <c:v>Apr-06</c:v>
                </c:pt>
                <c:pt idx="16">
                  <c:v>May-06</c:v>
                </c:pt>
                <c:pt idx="17">
                  <c:v>Jun-06</c:v>
                </c:pt>
                <c:pt idx="18">
                  <c:v>Jul-06</c:v>
                </c:pt>
                <c:pt idx="19">
                  <c:v>Aug-06</c:v>
                </c:pt>
                <c:pt idx="20">
                  <c:v>Sep-06</c:v>
                </c:pt>
                <c:pt idx="21">
                  <c:v>Oct-06</c:v>
                </c:pt>
                <c:pt idx="22">
                  <c:v>Nov-06</c:v>
                </c:pt>
                <c:pt idx="23">
                  <c:v>Dec-06</c:v>
                </c:pt>
                <c:pt idx="24">
                  <c:v>Jan-07</c:v>
                </c:pt>
                <c:pt idx="25">
                  <c:v>Feb-07</c:v>
                </c:pt>
                <c:pt idx="26">
                  <c:v>Mar-07</c:v>
                </c:pt>
                <c:pt idx="27">
                  <c:v>Apr-07</c:v>
                </c:pt>
                <c:pt idx="28">
                  <c:v>May-07</c:v>
                </c:pt>
                <c:pt idx="29">
                  <c:v>Jun-07</c:v>
                </c:pt>
                <c:pt idx="30">
                  <c:v>Jul-07</c:v>
                </c:pt>
                <c:pt idx="31">
                  <c:v>Aug-07</c:v>
                </c:pt>
                <c:pt idx="32">
                  <c:v>Sep-07</c:v>
                </c:pt>
                <c:pt idx="33">
                  <c:v>Oct-07</c:v>
                </c:pt>
                <c:pt idx="34">
                  <c:v>Nov-07</c:v>
                </c:pt>
                <c:pt idx="35">
                  <c:v>Dec-07</c:v>
                </c:pt>
                <c:pt idx="36">
                  <c:v>Jan-08</c:v>
                </c:pt>
                <c:pt idx="37">
                  <c:v>Feb-08</c:v>
                </c:pt>
                <c:pt idx="38">
                  <c:v>Mar-08</c:v>
                </c:pt>
                <c:pt idx="39">
                  <c:v>Apr-08</c:v>
                </c:pt>
                <c:pt idx="40">
                  <c:v>May-08</c:v>
                </c:pt>
                <c:pt idx="41">
                  <c:v>Jun-08</c:v>
                </c:pt>
                <c:pt idx="42">
                  <c:v>Jul-08</c:v>
                </c:pt>
                <c:pt idx="43">
                  <c:v>Aug-08</c:v>
                </c:pt>
                <c:pt idx="44">
                  <c:v>Sep-08</c:v>
                </c:pt>
                <c:pt idx="45">
                  <c:v>Oct-08</c:v>
                </c:pt>
                <c:pt idx="46">
                  <c:v>Nov-08</c:v>
                </c:pt>
                <c:pt idx="47">
                  <c:v>Dec-08</c:v>
                </c:pt>
                <c:pt idx="48">
                  <c:v>Jan-09</c:v>
                </c:pt>
                <c:pt idx="49">
                  <c:v>Feb-09</c:v>
                </c:pt>
                <c:pt idx="50">
                  <c:v>Mar-09</c:v>
                </c:pt>
                <c:pt idx="51">
                  <c:v>Apr-09</c:v>
                </c:pt>
                <c:pt idx="52">
                  <c:v>May-09</c:v>
                </c:pt>
                <c:pt idx="53">
                  <c:v>Jun-09</c:v>
                </c:pt>
                <c:pt idx="54">
                  <c:v>Jul-09</c:v>
                </c:pt>
                <c:pt idx="55">
                  <c:v>Aug-09</c:v>
                </c:pt>
                <c:pt idx="56">
                  <c:v>Sep-09</c:v>
                </c:pt>
                <c:pt idx="57">
                  <c:v>Oct-09</c:v>
                </c:pt>
                <c:pt idx="58">
                  <c:v>Nov-09</c:v>
                </c:pt>
                <c:pt idx="59">
                  <c:v>Dec-09</c:v>
                </c:pt>
                <c:pt idx="60">
                  <c:v>Jan-10</c:v>
                </c:pt>
                <c:pt idx="61">
                  <c:v>Feb-10</c:v>
                </c:pt>
                <c:pt idx="62">
                  <c:v>Mar-10</c:v>
                </c:pt>
                <c:pt idx="63">
                  <c:v>Apr-10</c:v>
                </c:pt>
                <c:pt idx="64">
                  <c:v>May-10</c:v>
                </c:pt>
                <c:pt idx="65">
                  <c:v>Jun-10</c:v>
                </c:pt>
                <c:pt idx="66">
                  <c:v>Jul-10</c:v>
                </c:pt>
                <c:pt idx="67">
                  <c:v>Aug-10</c:v>
                </c:pt>
                <c:pt idx="68">
                  <c:v>Sep-10</c:v>
                </c:pt>
                <c:pt idx="69">
                  <c:v>Oct-10</c:v>
                </c:pt>
                <c:pt idx="70">
                  <c:v>Nov-10</c:v>
                </c:pt>
                <c:pt idx="71">
                  <c:v>Dec-10</c:v>
                </c:pt>
                <c:pt idx="72">
                  <c:v>Jan-11</c:v>
                </c:pt>
                <c:pt idx="73">
                  <c:v>Feb-11</c:v>
                </c:pt>
                <c:pt idx="74">
                  <c:v>Mar-11</c:v>
                </c:pt>
                <c:pt idx="75">
                  <c:v>Apr-11</c:v>
                </c:pt>
                <c:pt idx="76">
                  <c:v>May-11</c:v>
                </c:pt>
                <c:pt idx="77">
                  <c:v>Jun-11</c:v>
                </c:pt>
                <c:pt idx="78">
                  <c:v>Jul-11</c:v>
                </c:pt>
                <c:pt idx="79">
                  <c:v>Aug-11</c:v>
                </c:pt>
                <c:pt idx="80">
                  <c:v>Sep-11</c:v>
                </c:pt>
                <c:pt idx="81">
                  <c:v>Oct-11</c:v>
                </c:pt>
                <c:pt idx="82">
                  <c:v>Nov-11</c:v>
                </c:pt>
                <c:pt idx="83">
                  <c:v>Dec-11</c:v>
                </c:pt>
                <c:pt idx="84">
                  <c:v>Jan-12</c:v>
                </c:pt>
                <c:pt idx="85">
                  <c:v>Feb-12</c:v>
                </c:pt>
                <c:pt idx="86">
                  <c:v>Mar-12</c:v>
                </c:pt>
                <c:pt idx="87">
                  <c:v>Apr-12</c:v>
                </c:pt>
                <c:pt idx="88">
                  <c:v>May-12</c:v>
                </c:pt>
                <c:pt idx="89">
                  <c:v>Jun-12</c:v>
                </c:pt>
                <c:pt idx="90">
                  <c:v>Jul-12</c:v>
                </c:pt>
                <c:pt idx="91">
                  <c:v>Aug-12</c:v>
                </c:pt>
                <c:pt idx="92">
                  <c:v>Sep-12</c:v>
                </c:pt>
                <c:pt idx="93">
                  <c:v>Oct-12</c:v>
                </c:pt>
                <c:pt idx="94">
                  <c:v>Nov-12</c:v>
                </c:pt>
                <c:pt idx="95">
                  <c:v>Dec-12</c:v>
                </c:pt>
                <c:pt idx="96">
                  <c:v>Jan-13</c:v>
                </c:pt>
                <c:pt idx="97">
                  <c:v>Feb-13</c:v>
                </c:pt>
                <c:pt idx="98">
                  <c:v>Mar-13</c:v>
                </c:pt>
                <c:pt idx="99">
                  <c:v>Apr-13</c:v>
                </c:pt>
                <c:pt idx="100">
                  <c:v>May-13</c:v>
                </c:pt>
                <c:pt idx="101">
                  <c:v>Jun-13</c:v>
                </c:pt>
                <c:pt idx="102">
                  <c:v>Jul-13</c:v>
                </c:pt>
                <c:pt idx="103">
                  <c:v>Aug-13</c:v>
                </c:pt>
                <c:pt idx="104">
                  <c:v>Sep-13</c:v>
                </c:pt>
                <c:pt idx="105">
                  <c:v>Oct-13</c:v>
                </c:pt>
                <c:pt idx="106">
                  <c:v>Nov-13</c:v>
                </c:pt>
                <c:pt idx="107">
                  <c:v>Dec-13</c:v>
                </c:pt>
                <c:pt idx="108">
                  <c:v>Jan-14</c:v>
                </c:pt>
                <c:pt idx="109">
                  <c:v>Feb-14</c:v>
                </c:pt>
                <c:pt idx="110">
                  <c:v>Mar-14</c:v>
                </c:pt>
                <c:pt idx="111">
                  <c:v>Apr-14</c:v>
                </c:pt>
                <c:pt idx="112">
                  <c:v>May-14</c:v>
                </c:pt>
                <c:pt idx="113">
                  <c:v>Jun-14</c:v>
                </c:pt>
                <c:pt idx="114">
                  <c:v>Jul-14</c:v>
                </c:pt>
                <c:pt idx="115">
                  <c:v>Aug-14</c:v>
                </c:pt>
                <c:pt idx="116">
                  <c:v>Sep-14</c:v>
                </c:pt>
                <c:pt idx="117">
                  <c:v>Oct-14</c:v>
                </c:pt>
                <c:pt idx="118">
                  <c:v>Nov-14</c:v>
                </c:pt>
                <c:pt idx="119">
                  <c:v>Dec-14</c:v>
                </c:pt>
                <c:pt idx="120">
                  <c:v>Jan-15</c:v>
                </c:pt>
                <c:pt idx="121">
                  <c:v>Feb-15</c:v>
                </c:pt>
                <c:pt idx="122">
                  <c:v>Mar-15</c:v>
                </c:pt>
                <c:pt idx="123">
                  <c:v>Apr-15</c:v>
                </c:pt>
                <c:pt idx="124">
                  <c:v>May-15</c:v>
                </c:pt>
                <c:pt idx="125">
                  <c:v>Jun-15</c:v>
                </c:pt>
                <c:pt idx="126">
                  <c:v>Jul-15</c:v>
                </c:pt>
                <c:pt idx="127">
                  <c:v>Aug-15</c:v>
                </c:pt>
                <c:pt idx="128">
                  <c:v>Sep-15</c:v>
                </c:pt>
                <c:pt idx="129">
                  <c:v>Oct-15</c:v>
                </c:pt>
                <c:pt idx="130">
                  <c:v>Nov-15</c:v>
                </c:pt>
                <c:pt idx="131">
                  <c:v>Dec-15</c:v>
                </c:pt>
                <c:pt idx="132">
                  <c:v>Jan-16</c:v>
                </c:pt>
                <c:pt idx="133">
                  <c:v>Feb-16</c:v>
                </c:pt>
                <c:pt idx="134">
                  <c:v>Mar-16</c:v>
                </c:pt>
                <c:pt idx="135">
                  <c:v>Apr-16</c:v>
                </c:pt>
                <c:pt idx="136">
                  <c:v>May-16</c:v>
                </c:pt>
                <c:pt idx="137">
                  <c:v>Jun-16</c:v>
                </c:pt>
                <c:pt idx="138">
                  <c:v>Jul-16</c:v>
                </c:pt>
                <c:pt idx="139">
                  <c:v>Aug-16</c:v>
                </c:pt>
                <c:pt idx="140">
                  <c:v>Sep-16</c:v>
                </c:pt>
                <c:pt idx="141">
                  <c:v>Oct-16</c:v>
                </c:pt>
                <c:pt idx="142">
                  <c:v>Nov-16</c:v>
                </c:pt>
                <c:pt idx="143">
                  <c:v>Dec-16</c:v>
                </c:pt>
                <c:pt idx="144">
                  <c:v>Jan-17</c:v>
                </c:pt>
                <c:pt idx="145">
                  <c:v>17-Feb</c:v>
                </c:pt>
                <c:pt idx="146">
                  <c:v>17-Mar</c:v>
                </c:pt>
                <c:pt idx="147">
                  <c:v>17-Apr</c:v>
                </c:pt>
                <c:pt idx="148">
                  <c:v>17-May</c:v>
                </c:pt>
                <c:pt idx="149">
                  <c:v>17-Jun</c:v>
                </c:pt>
                <c:pt idx="150">
                  <c:v>Jul-17</c:v>
                </c:pt>
                <c:pt idx="151">
                  <c:v>Aug-17</c:v>
                </c:pt>
                <c:pt idx="152">
                  <c:v>Sep-17</c:v>
                </c:pt>
                <c:pt idx="153">
                  <c:v>Oct-17</c:v>
                </c:pt>
                <c:pt idx="154">
                  <c:v>Nov-17</c:v>
                </c:pt>
                <c:pt idx="155">
                  <c:v>Dec-17</c:v>
                </c:pt>
                <c:pt idx="156">
                  <c:v>Jan-18</c:v>
                </c:pt>
                <c:pt idx="157">
                  <c:v>Feb-18</c:v>
                </c:pt>
                <c:pt idx="158">
                  <c:v>Mar-18</c:v>
                </c:pt>
                <c:pt idx="159">
                  <c:v>Apr-18</c:v>
                </c:pt>
                <c:pt idx="160">
                  <c:v>May-18</c:v>
                </c:pt>
                <c:pt idx="161">
                  <c:v>Jun-18</c:v>
                </c:pt>
                <c:pt idx="162">
                  <c:v>Jul-18</c:v>
                </c:pt>
                <c:pt idx="163">
                  <c:v>Aug-18/*</c:v>
                </c:pt>
              </c:strCache>
            </c:strRef>
          </c:cat>
          <c:val>
            <c:numRef>
              <c:f>historical!$F$65:$F$228</c:f>
              <c:numCache>
                <c:formatCode>0.00</c:formatCode>
                <c:ptCount val="164"/>
                <c:pt idx="0">
                  <c:v>104.55</c:v>
                </c:pt>
                <c:pt idx="1">
                  <c:v>101.97</c:v>
                </c:pt>
                <c:pt idx="2">
                  <c:v>105.63</c:v>
                </c:pt>
                <c:pt idx="3">
                  <c:v>111.44</c:v>
                </c:pt>
                <c:pt idx="4">
                  <c:v>112.63</c:v>
                </c:pt>
                <c:pt idx="5">
                  <c:v>116.02</c:v>
                </c:pt>
                <c:pt idx="6">
                  <c:v>110.37</c:v>
                </c:pt>
                <c:pt idx="7">
                  <c:v>111.74</c:v>
                </c:pt>
                <c:pt idx="8">
                  <c:v>112.39</c:v>
                </c:pt>
                <c:pt idx="9">
                  <c:v>114.22</c:v>
                </c:pt>
                <c:pt idx="10">
                  <c:v>117.42</c:v>
                </c:pt>
                <c:pt idx="11">
                  <c:v>112.9</c:v>
                </c:pt>
                <c:pt idx="12">
                  <c:v>110.86</c:v>
                </c:pt>
                <c:pt idx="13">
                  <c:v>105.51</c:v>
                </c:pt>
                <c:pt idx="14">
                  <c:v>102.3</c:v>
                </c:pt>
                <c:pt idx="15">
                  <c:v>99.1</c:v>
                </c:pt>
                <c:pt idx="16">
                  <c:v>102.89</c:v>
                </c:pt>
                <c:pt idx="17">
                  <c:v>110.24</c:v>
                </c:pt>
                <c:pt idx="18">
                  <c:v>113.9</c:v>
                </c:pt>
                <c:pt idx="19">
                  <c:v>114.01</c:v>
                </c:pt>
                <c:pt idx="20">
                  <c:v>117.58</c:v>
                </c:pt>
                <c:pt idx="21">
                  <c:v>107.97</c:v>
                </c:pt>
                <c:pt idx="22">
                  <c:v>100.35</c:v>
                </c:pt>
                <c:pt idx="23">
                  <c:v>100.99</c:v>
                </c:pt>
                <c:pt idx="24">
                  <c:v>97.17</c:v>
                </c:pt>
                <c:pt idx="25">
                  <c:v>97.5</c:v>
                </c:pt>
                <c:pt idx="26">
                  <c:v>103.91</c:v>
                </c:pt>
                <c:pt idx="27">
                  <c:v>107.91</c:v>
                </c:pt>
                <c:pt idx="28">
                  <c:v>109.54</c:v>
                </c:pt>
                <c:pt idx="29">
                  <c:v>109.15</c:v>
                </c:pt>
                <c:pt idx="30">
                  <c:v>114</c:v>
                </c:pt>
                <c:pt idx="31">
                  <c:v>115.88</c:v>
                </c:pt>
                <c:pt idx="32">
                  <c:v>117.04</c:v>
                </c:pt>
                <c:pt idx="33">
                  <c:v>111.26</c:v>
                </c:pt>
                <c:pt idx="34">
                  <c:v>109.94</c:v>
                </c:pt>
                <c:pt idx="35">
                  <c:v>105.43</c:v>
                </c:pt>
                <c:pt idx="36">
                  <c:v>97.45</c:v>
                </c:pt>
                <c:pt idx="37">
                  <c:v>102.89</c:v>
                </c:pt>
                <c:pt idx="38">
                  <c:v>99.29</c:v>
                </c:pt>
                <c:pt idx="39">
                  <c:v>102.29</c:v>
                </c:pt>
                <c:pt idx="40">
                  <c:v>107.76</c:v>
                </c:pt>
                <c:pt idx="41">
                  <c:v>109.74</c:v>
                </c:pt>
                <c:pt idx="42">
                  <c:v>110.85</c:v>
                </c:pt>
                <c:pt idx="43">
                  <c:v>112.78</c:v>
                </c:pt>
                <c:pt idx="44">
                  <c:v>108.79</c:v>
                </c:pt>
                <c:pt idx="45">
                  <c:v>96.54</c:v>
                </c:pt>
                <c:pt idx="46">
                  <c:v>97.81</c:v>
                </c:pt>
                <c:pt idx="47">
                  <c:v>89.51</c:v>
                </c:pt>
                <c:pt idx="48">
                  <c:v>95.12</c:v>
                </c:pt>
                <c:pt idx="49">
                  <c:v>93.37</c:v>
                </c:pt>
                <c:pt idx="50">
                  <c:v>90.02</c:v>
                </c:pt>
                <c:pt idx="51">
                  <c:v>98.31</c:v>
                </c:pt>
                <c:pt idx="52">
                  <c:v>99.26</c:v>
                </c:pt>
                <c:pt idx="53">
                  <c:v>98.34</c:v>
                </c:pt>
                <c:pt idx="54">
                  <c:v>102.16</c:v>
                </c:pt>
                <c:pt idx="55">
                  <c:v>99.81</c:v>
                </c:pt>
                <c:pt idx="56">
                  <c:v>96.23</c:v>
                </c:pt>
                <c:pt idx="57">
                  <c:v>93.78</c:v>
                </c:pt>
                <c:pt idx="58">
                  <c:v>94.1</c:v>
                </c:pt>
                <c:pt idx="59">
                  <c:v>93.13</c:v>
                </c:pt>
                <c:pt idx="60">
                  <c:v>95.46</c:v>
                </c:pt>
                <c:pt idx="61">
                  <c:v>98.29</c:v>
                </c:pt>
                <c:pt idx="62">
                  <c:v>102.43</c:v>
                </c:pt>
                <c:pt idx="63">
                  <c:v>112.54</c:v>
                </c:pt>
                <c:pt idx="64">
                  <c:v>113.77</c:v>
                </c:pt>
                <c:pt idx="65">
                  <c:v>111.64</c:v>
                </c:pt>
                <c:pt idx="66">
                  <c:v>112.12</c:v>
                </c:pt>
                <c:pt idx="67">
                  <c:v>113.74</c:v>
                </c:pt>
                <c:pt idx="68">
                  <c:v>111</c:v>
                </c:pt>
                <c:pt idx="69">
                  <c:v>109.26</c:v>
                </c:pt>
                <c:pt idx="70">
                  <c:v>113.35</c:v>
                </c:pt>
                <c:pt idx="71">
                  <c:v>118.04</c:v>
                </c:pt>
                <c:pt idx="72">
                  <c:v>124.54</c:v>
                </c:pt>
                <c:pt idx="73">
                  <c:v>128.37</c:v>
                </c:pt>
                <c:pt idx="74">
                  <c:v>128.69</c:v>
                </c:pt>
                <c:pt idx="75">
                  <c:v>131.46</c:v>
                </c:pt>
                <c:pt idx="76">
                  <c:v>129.78</c:v>
                </c:pt>
                <c:pt idx="77">
                  <c:v>132.03</c:v>
                </c:pt>
                <c:pt idx="78">
                  <c:v>137.86000000000001</c:v>
                </c:pt>
                <c:pt idx="79">
                  <c:v>135.24</c:v>
                </c:pt>
                <c:pt idx="80">
                  <c:v>131.12</c:v>
                </c:pt>
                <c:pt idx="81">
                  <c:v>138.63999999999999</c:v>
                </c:pt>
                <c:pt idx="82">
                  <c:v>144.02000000000001</c:v>
                </c:pt>
                <c:pt idx="83">
                  <c:v>143.12</c:v>
                </c:pt>
                <c:pt idx="84">
                  <c:v>148.4</c:v>
                </c:pt>
                <c:pt idx="85">
                  <c:v>155.58000000000001</c:v>
                </c:pt>
                <c:pt idx="86">
                  <c:v>154.44</c:v>
                </c:pt>
                <c:pt idx="87">
                  <c:v>148.04</c:v>
                </c:pt>
                <c:pt idx="88">
                  <c:v>151</c:v>
                </c:pt>
                <c:pt idx="89">
                  <c:v>151.12</c:v>
                </c:pt>
                <c:pt idx="90">
                  <c:v>137.24</c:v>
                </c:pt>
                <c:pt idx="91">
                  <c:v>137.26</c:v>
                </c:pt>
                <c:pt idx="92">
                  <c:v>143.44</c:v>
                </c:pt>
                <c:pt idx="93">
                  <c:v>142.08000000000001</c:v>
                </c:pt>
                <c:pt idx="94">
                  <c:v>142.81</c:v>
                </c:pt>
                <c:pt idx="95">
                  <c:v>145.32</c:v>
                </c:pt>
                <c:pt idx="96">
                  <c:v>143.4</c:v>
                </c:pt>
                <c:pt idx="97">
                  <c:v>141.77000000000001</c:v>
                </c:pt>
                <c:pt idx="98">
                  <c:v>136.26</c:v>
                </c:pt>
                <c:pt idx="99">
                  <c:v>134.4</c:v>
                </c:pt>
                <c:pt idx="100">
                  <c:v>128.16</c:v>
                </c:pt>
                <c:pt idx="101">
                  <c:v>136.75</c:v>
                </c:pt>
                <c:pt idx="102">
                  <c:v>145.80000000000001</c:v>
                </c:pt>
                <c:pt idx="103">
                  <c:v>152.83000000000001</c:v>
                </c:pt>
                <c:pt idx="104">
                  <c:v>157.62</c:v>
                </c:pt>
                <c:pt idx="105">
                  <c:v>159.36000000000001</c:v>
                </c:pt>
                <c:pt idx="106">
                  <c:v>162.94999999999999</c:v>
                </c:pt>
                <c:pt idx="107">
                  <c:v>162.75</c:v>
                </c:pt>
                <c:pt idx="108">
                  <c:v>165.73</c:v>
                </c:pt>
                <c:pt idx="109">
                  <c:v>164.31</c:v>
                </c:pt>
                <c:pt idx="110">
                  <c:v>173.85</c:v>
                </c:pt>
                <c:pt idx="111">
                  <c:v>177.96</c:v>
                </c:pt>
                <c:pt idx="112">
                  <c:v>187.3</c:v>
                </c:pt>
                <c:pt idx="113">
                  <c:v>200.67</c:v>
                </c:pt>
                <c:pt idx="114">
                  <c:v>215.33</c:v>
                </c:pt>
                <c:pt idx="115">
                  <c:v>218.8</c:v>
                </c:pt>
                <c:pt idx="116">
                  <c:v>228.56</c:v>
                </c:pt>
                <c:pt idx="117">
                  <c:v>238.8</c:v>
                </c:pt>
                <c:pt idx="118">
                  <c:v>233.48</c:v>
                </c:pt>
                <c:pt idx="119">
                  <c:v>230</c:v>
                </c:pt>
                <c:pt idx="120">
                  <c:v>214.72</c:v>
                </c:pt>
                <c:pt idx="121">
                  <c:v>205.83</c:v>
                </c:pt>
                <c:pt idx="122">
                  <c:v>210.38</c:v>
                </c:pt>
                <c:pt idx="123">
                  <c:v>214.31</c:v>
                </c:pt>
                <c:pt idx="124">
                  <c:v>216.07</c:v>
                </c:pt>
                <c:pt idx="125">
                  <c:v>226.92</c:v>
                </c:pt>
                <c:pt idx="126">
                  <c:v>213.15</c:v>
                </c:pt>
                <c:pt idx="127">
                  <c:v>212.07</c:v>
                </c:pt>
                <c:pt idx="128">
                  <c:v>194.2</c:v>
                </c:pt>
                <c:pt idx="129">
                  <c:v>190.12</c:v>
                </c:pt>
                <c:pt idx="130">
                  <c:v>176.8</c:v>
                </c:pt>
                <c:pt idx="131">
                  <c:v>153.86000000000001</c:v>
                </c:pt>
                <c:pt idx="132">
                  <c:v>157.30000000000001</c:v>
                </c:pt>
                <c:pt idx="133">
                  <c:v>153.66999999999999</c:v>
                </c:pt>
                <c:pt idx="134">
                  <c:v>156.5</c:v>
                </c:pt>
                <c:pt idx="135">
                  <c:v>150.81</c:v>
                </c:pt>
                <c:pt idx="136" formatCode="General">
                  <c:v>146.26</c:v>
                </c:pt>
                <c:pt idx="137">
                  <c:v>142.4</c:v>
                </c:pt>
                <c:pt idx="138">
                  <c:v>143.06</c:v>
                </c:pt>
                <c:pt idx="139">
                  <c:v>144.82370967741937</c:v>
                </c:pt>
                <c:pt idx="140">
                  <c:v>134.08000000000001</c:v>
                </c:pt>
                <c:pt idx="141">
                  <c:v>123.50328985507247</c:v>
                </c:pt>
                <c:pt idx="142">
                  <c:v>129.59672832369941</c:v>
                </c:pt>
                <c:pt idx="143" formatCode="General">
                  <c:v>130.72999999999999</c:v>
                </c:pt>
                <c:pt idx="144">
                  <c:v>130.30000000000001</c:v>
                </c:pt>
                <c:pt idx="145">
                  <c:v>127.36</c:v>
                </c:pt>
                <c:pt idx="146">
                  <c:v>131.01</c:v>
                </c:pt>
                <c:pt idx="147">
                  <c:v>139.43</c:v>
                </c:pt>
                <c:pt idx="148">
                  <c:v>147.86000000000001</c:v>
                </c:pt>
                <c:pt idx="149">
                  <c:v>155.03</c:v>
                </c:pt>
                <c:pt idx="150">
                  <c:v>150.06</c:v>
                </c:pt>
                <c:pt idx="151">
                  <c:v>142.75</c:v>
                </c:pt>
                <c:pt idx="152">
                  <c:v>151.56</c:v>
                </c:pt>
                <c:pt idx="153">
                  <c:v>156.05000000000001</c:v>
                </c:pt>
                <c:pt idx="154">
                  <c:v>158.18</c:v>
                </c:pt>
                <c:pt idx="155">
                  <c:v>150.4</c:v>
                </c:pt>
                <c:pt idx="156">
                  <c:v>147.75</c:v>
                </c:pt>
                <c:pt idx="157">
                  <c:v>148.66999999999999</c:v>
                </c:pt>
                <c:pt idx="158">
                  <c:v>148.65</c:v>
                </c:pt>
                <c:pt idx="159">
                  <c:v>141.55000000000001</c:v>
                </c:pt>
                <c:pt idx="160">
                  <c:v>146.51</c:v>
                </c:pt>
                <c:pt idx="161">
                  <c:v>140</c:v>
                </c:pt>
                <c:pt idx="162">
                  <c:v>148.82</c:v>
                </c:pt>
                <c:pt idx="163">
                  <c:v>150</c:v>
                </c:pt>
              </c:numCache>
            </c:numRef>
          </c:val>
          <c:smooth val="0"/>
        </c:ser>
        <c:dLbls>
          <c:showLegendKey val="0"/>
          <c:showVal val="0"/>
          <c:showCatName val="0"/>
          <c:showSerName val="0"/>
          <c:showPercent val="0"/>
          <c:showBubbleSize val="0"/>
        </c:dLbls>
        <c:smooth val="0"/>
        <c:axId val="-473775424"/>
        <c:axId val="-473768352"/>
      </c:lineChart>
      <c:catAx>
        <c:axId val="-4737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UY"/>
          </a:p>
        </c:txPr>
        <c:crossAx val="-473768352"/>
        <c:crosses val="autoZero"/>
        <c:auto val="1"/>
        <c:lblAlgn val="ctr"/>
        <c:lblOffset val="100"/>
        <c:noMultiLvlLbl val="0"/>
      </c:catAx>
      <c:valAx>
        <c:axId val="-47376835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473775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legend>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671369203849512E-2"/>
          <c:y val="0.12236265672207121"/>
          <c:w val="0.89977709308075626"/>
          <c:h val="0.72770283531180524"/>
        </c:manualLayout>
      </c:layout>
      <c:lineChart>
        <c:grouping val="standard"/>
        <c:varyColors val="0"/>
        <c:ser>
          <c:idx val="0"/>
          <c:order val="0"/>
          <c:tx>
            <c:v>Vaca 90 CL fresca</c:v>
          </c:tx>
          <c:spPr>
            <a:ln w="28575" cap="rnd">
              <a:solidFill>
                <a:srgbClr val="002060"/>
              </a:solidFill>
              <a:round/>
            </a:ln>
            <a:effectLst/>
          </c:spPr>
          <c:marker>
            <c:symbol val="none"/>
          </c:marker>
          <c:cat>
            <c:strRef>
              <c:f>historical!$A$5:$A$223</c:f>
              <c:strCache>
                <c:ptCount val="21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Jul-10</c:v>
                </c:pt>
                <c:pt idx="125">
                  <c:v>Aug-10</c:v>
                </c:pt>
                <c:pt idx="126">
                  <c:v>Sep-10</c:v>
                </c:pt>
                <c:pt idx="127">
                  <c:v>Oct-10</c:v>
                </c:pt>
                <c:pt idx="128">
                  <c:v>Nov-10</c:v>
                </c:pt>
                <c:pt idx="129">
                  <c:v>Dec-10</c:v>
                </c:pt>
                <c:pt idx="130">
                  <c:v>Jan-11</c:v>
                </c:pt>
                <c:pt idx="131">
                  <c:v>Feb-11</c:v>
                </c:pt>
                <c:pt idx="132">
                  <c:v>Mar-11</c:v>
                </c:pt>
                <c:pt idx="133">
                  <c:v>Apr-11</c:v>
                </c:pt>
                <c:pt idx="134">
                  <c:v>May-11</c:v>
                </c:pt>
                <c:pt idx="135">
                  <c:v>Jun-11</c:v>
                </c:pt>
                <c:pt idx="136">
                  <c:v>Jul-11</c:v>
                </c:pt>
                <c:pt idx="137">
                  <c:v>Aug-11</c:v>
                </c:pt>
                <c:pt idx="138">
                  <c:v>Oct-11</c:v>
                </c:pt>
                <c:pt idx="139">
                  <c:v>Nov-11</c:v>
                </c:pt>
                <c:pt idx="140">
                  <c:v>Dec-11</c:v>
                </c:pt>
                <c:pt idx="141">
                  <c:v>Jan-12</c:v>
                </c:pt>
                <c:pt idx="142">
                  <c:v>Feb-12</c:v>
                </c:pt>
                <c:pt idx="143">
                  <c:v>Mar-12</c:v>
                </c:pt>
                <c:pt idx="144">
                  <c:v>Apr-12</c:v>
                </c:pt>
                <c:pt idx="145">
                  <c:v>May-12</c:v>
                </c:pt>
                <c:pt idx="146">
                  <c:v>Jul-12</c:v>
                </c:pt>
                <c:pt idx="147">
                  <c:v>Aug-12</c:v>
                </c:pt>
                <c:pt idx="148">
                  <c:v>Sep-12</c:v>
                </c:pt>
                <c:pt idx="149">
                  <c:v>Oct-12</c:v>
                </c:pt>
                <c:pt idx="150">
                  <c:v>Nov-12</c:v>
                </c:pt>
                <c:pt idx="151">
                  <c:v>Dec-12</c:v>
                </c:pt>
                <c:pt idx="152">
                  <c:v>Jan-13</c:v>
                </c:pt>
                <c:pt idx="153">
                  <c:v>Feb-13</c:v>
                </c:pt>
                <c:pt idx="154">
                  <c:v>Mar-13</c:v>
                </c:pt>
                <c:pt idx="155">
                  <c:v>Apr-13</c:v>
                </c:pt>
                <c:pt idx="156">
                  <c:v>May-13</c:v>
                </c:pt>
                <c:pt idx="157">
                  <c:v>Jun-13</c:v>
                </c:pt>
                <c:pt idx="158">
                  <c:v>Jul-13</c:v>
                </c:pt>
                <c:pt idx="159">
                  <c:v>Aug-13</c:v>
                </c:pt>
                <c:pt idx="160">
                  <c:v>Sep-13</c:v>
                </c:pt>
                <c:pt idx="161">
                  <c:v>Oct-13</c:v>
                </c:pt>
                <c:pt idx="162">
                  <c:v>Nov-13</c:v>
                </c:pt>
                <c:pt idx="163">
                  <c:v>Dec-13</c:v>
                </c:pt>
                <c:pt idx="164">
                  <c:v>Jan-14</c:v>
                </c:pt>
                <c:pt idx="165">
                  <c:v>Feb-14</c:v>
                </c:pt>
                <c:pt idx="166">
                  <c:v>Mar-14</c:v>
                </c:pt>
                <c:pt idx="167">
                  <c:v>Apr-14</c:v>
                </c:pt>
                <c:pt idx="168">
                  <c:v>May-14</c:v>
                </c:pt>
                <c:pt idx="169">
                  <c:v>Jun-14</c:v>
                </c:pt>
                <c:pt idx="170">
                  <c:v>Jul-14</c:v>
                </c:pt>
                <c:pt idx="171">
                  <c:v>Aug-14</c:v>
                </c:pt>
                <c:pt idx="172">
                  <c:v>Sep-14</c:v>
                </c:pt>
                <c:pt idx="173">
                  <c:v>Oct-14</c:v>
                </c:pt>
                <c:pt idx="174">
                  <c:v>Nov-14</c:v>
                </c:pt>
                <c:pt idx="175">
                  <c:v>Dec-14</c:v>
                </c:pt>
                <c:pt idx="176">
                  <c:v>Jan-15</c:v>
                </c:pt>
                <c:pt idx="177">
                  <c:v>Feb-15</c:v>
                </c:pt>
                <c:pt idx="178">
                  <c:v>Mar-15</c:v>
                </c:pt>
                <c:pt idx="179">
                  <c:v>Apr-15</c:v>
                </c:pt>
                <c:pt idx="180">
                  <c:v>May-15</c:v>
                </c:pt>
                <c:pt idx="181">
                  <c:v>Jun-15</c:v>
                </c:pt>
                <c:pt idx="182">
                  <c:v>Jul-15</c:v>
                </c:pt>
                <c:pt idx="183">
                  <c:v>Aug-15</c:v>
                </c:pt>
                <c:pt idx="184">
                  <c:v>Sep-15</c:v>
                </c:pt>
                <c:pt idx="185">
                  <c:v>Oct-15</c:v>
                </c:pt>
                <c:pt idx="186">
                  <c:v>Nov-15</c:v>
                </c:pt>
                <c:pt idx="187">
                  <c:v>Dec-15</c:v>
                </c:pt>
                <c:pt idx="188">
                  <c:v>Jan-16</c:v>
                </c:pt>
                <c:pt idx="189">
                  <c:v>Feb-16</c:v>
                </c:pt>
                <c:pt idx="190">
                  <c:v>Mar-16</c:v>
                </c:pt>
                <c:pt idx="191">
                  <c:v>Apr-16</c:v>
                </c:pt>
                <c:pt idx="192">
                  <c:v>May-16</c:v>
                </c:pt>
                <c:pt idx="193">
                  <c:v>Jun-16</c:v>
                </c:pt>
                <c:pt idx="194">
                  <c:v>Jul-16</c:v>
                </c:pt>
                <c:pt idx="195">
                  <c:v>Sep-16</c:v>
                </c:pt>
                <c:pt idx="196">
                  <c:v>Oct-16</c:v>
                </c:pt>
                <c:pt idx="197">
                  <c:v>Nov-16</c:v>
                </c:pt>
                <c:pt idx="198">
                  <c:v>Dec-16</c:v>
                </c:pt>
                <c:pt idx="199">
                  <c:v>Jan-17</c:v>
                </c:pt>
                <c:pt idx="200">
                  <c:v>Feb-17</c:v>
                </c:pt>
                <c:pt idx="201">
                  <c:v>Mar-17</c:v>
                </c:pt>
                <c:pt idx="202">
                  <c:v>Apr-17</c:v>
                </c:pt>
                <c:pt idx="203">
                  <c:v>May-17</c:v>
                </c:pt>
                <c:pt idx="204">
                  <c:v>Jun-17</c:v>
                </c:pt>
                <c:pt idx="205">
                  <c:v>Jul-17</c:v>
                </c:pt>
                <c:pt idx="206">
                  <c:v>Aug-17</c:v>
                </c:pt>
                <c:pt idx="207">
                  <c:v>Sep-17</c:v>
                </c:pt>
                <c:pt idx="208">
                  <c:v>Oct-17</c:v>
                </c:pt>
                <c:pt idx="209">
                  <c:v>Nov-18</c:v>
                </c:pt>
                <c:pt idx="210">
                  <c:v>Dic-17</c:v>
                </c:pt>
                <c:pt idx="211">
                  <c:v>Jan-18</c:v>
                </c:pt>
                <c:pt idx="212">
                  <c:v>Feb-18</c:v>
                </c:pt>
                <c:pt idx="213">
                  <c:v>Mar-18</c:v>
                </c:pt>
                <c:pt idx="214">
                  <c:v>Apr-18</c:v>
                </c:pt>
                <c:pt idx="215">
                  <c:v>May-18</c:v>
                </c:pt>
                <c:pt idx="216">
                  <c:v>Jun-18</c:v>
                </c:pt>
                <c:pt idx="217">
                  <c:v>Jul-18</c:v>
                </c:pt>
                <c:pt idx="218">
                  <c:v>Ago-18</c:v>
                </c:pt>
              </c:strCache>
            </c:strRef>
          </c:cat>
          <c:val>
            <c:numRef>
              <c:f>historical!$D$5:$D$223</c:f>
              <c:numCache>
                <c:formatCode>0.00</c:formatCode>
                <c:ptCount val="219"/>
                <c:pt idx="0">
                  <c:v>102.16</c:v>
                </c:pt>
                <c:pt idx="1">
                  <c:v>103.96</c:v>
                </c:pt>
                <c:pt idx="2">
                  <c:v>109.22</c:v>
                </c:pt>
                <c:pt idx="3">
                  <c:v>105.93</c:v>
                </c:pt>
                <c:pt idx="4">
                  <c:v>103.73</c:v>
                </c:pt>
                <c:pt idx="5">
                  <c:v>109.04</c:v>
                </c:pt>
                <c:pt idx="6">
                  <c:v>103.82</c:v>
                </c:pt>
                <c:pt idx="7">
                  <c:v>101.54</c:v>
                </c:pt>
                <c:pt idx="8">
                  <c:v>94.61</c:v>
                </c:pt>
                <c:pt idx="9">
                  <c:v>93.69</c:v>
                </c:pt>
                <c:pt idx="10">
                  <c:v>101.16</c:v>
                </c:pt>
                <c:pt idx="11">
                  <c:v>104.39</c:v>
                </c:pt>
                <c:pt idx="12">
                  <c:v>110.89</c:v>
                </c:pt>
                <c:pt idx="13">
                  <c:v>120.11</c:v>
                </c:pt>
                <c:pt idx="14">
                  <c:v>114.43</c:v>
                </c:pt>
                <c:pt idx="15">
                  <c:v>114.68</c:v>
                </c:pt>
                <c:pt idx="16">
                  <c:v>113.95</c:v>
                </c:pt>
                <c:pt idx="17">
                  <c:v>116.61</c:v>
                </c:pt>
                <c:pt idx="18">
                  <c:v>114.9</c:v>
                </c:pt>
                <c:pt idx="19">
                  <c:v>117.9</c:v>
                </c:pt>
                <c:pt idx="20">
                  <c:v>114.18</c:v>
                </c:pt>
                <c:pt idx="21">
                  <c:v>107.55</c:v>
                </c:pt>
                <c:pt idx="22">
                  <c:v>110</c:v>
                </c:pt>
                <c:pt idx="23">
                  <c:v>113.31</c:v>
                </c:pt>
                <c:pt idx="24">
                  <c:v>120.74</c:v>
                </c:pt>
                <c:pt idx="25">
                  <c:v>123.8</c:v>
                </c:pt>
                <c:pt idx="26">
                  <c:v>127.52</c:v>
                </c:pt>
                <c:pt idx="27">
                  <c:v>117.46</c:v>
                </c:pt>
                <c:pt idx="28">
                  <c:v>115.9</c:v>
                </c:pt>
                <c:pt idx="29">
                  <c:v>113.25</c:v>
                </c:pt>
                <c:pt idx="30">
                  <c:v>106.96</c:v>
                </c:pt>
                <c:pt idx="31">
                  <c:v>102.51</c:v>
                </c:pt>
                <c:pt idx="32">
                  <c:v>101.09</c:v>
                </c:pt>
                <c:pt idx="33">
                  <c:v>98.25</c:v>
                </c:pt>
                <c:pt idx="34">
                  <c:v>96.45</c:v>
                </c:pt>
                <c:pt idx="35">
                  <c:v>101.5</c:v>
                </c:pt>
                <c:pt idx="36">
                  <c:v>112.54</c:v>
                </c:pt>
                <c:pt idx="37">
                  <c:v>110.89</c:v>
                </c:pt>
                <c:pt idx="38">
                  <c:v>110.82</c:v>
                </c:pt>
                <c:pt idx="39">
                  <c:v>102.77</c:v>
                </c:pt>
                <c:pt idx="40">
                  <c:v>111.02</c:v>
                </c:pt>
                <c:pt idx="41">
                  <c:v>107.8</c:v>
                </c:pt>
                <c:pt idx="42">
                  <c:v>119.71</c:v>
                </c:pt>
                <c:pt idx="43">
                  <c:v>121.01</c:v>
                </c:pt>
                <c:pt idx="44">
                  <c:v>119.31</c:v>
                </c:pt>
                <c:pt idx="45">
                  <c:v>117.14</c:v>
                </c:pt>
                <c:pt idx="46">
                  <c:v>123.86</c:v>
                </c:pt>
                <c:pt idx="47">
                  <c:v>125.69</c:v>
                </c:pt>
                <c:pt idx="48">
                  <c:v>131.66</c:v>
                </c:pt>
                <c:pt idx="49">
                  <c:v>126.86</c:v>
                </c:pt>
                <c:pt idx="50">
                  <c:v>121.78</c:v>
                </c:pt>
                <c:pt idx="51">
                  <c:v>136.24</c:v>
                </c:pt>
                <c:pt idx="52">
                  <c:v>136.27000000000001</c:v>
                </c:pt>
                <c:pt idx="53">
                  <c:v>140.09</c:v>
                </c:pt>
                <c:pt idx="54">
                  <c:v>152.13</c:v>
                </c:pt>
                <c:pt idx="55">
                  <c:v>146.19</c:v>
                </c:pt>
                <c:pt idx="56">
                  <c:v>144.78</c:v>
                </c:pt>
                <c:pt idx="57">
                  <c:v>136.69999999999999</c:v>
                </c:pt>
                <c:pt idx="58">
                  <c:v>137.86000000000001</c:v>
                </c:pt>
                <c:pt idx="59">
                  <c:v>136.94</c:v>
                </c:pt>
                <c:pt idx="60">
                  <c:v>144.94</c:v>
                </c:pt>
                <c:pt idx="61">
                  <c:v>151.06</c:v>
                </c:pt>
                <c:pt idx="62">
                  <c:v>154.1</c:v>
                </c:pt>
                <c:pt idx="63">
                  <c:v>146</c:v>
                </c:pt>
                <c:pt idx="64">
                  <c:v>153.19</c:v>
                </c:pt>
                <c:pt idx="65">
                  <c:v>150.38999999999999</c:v>
                </c:pt>
                <c:pt idx="66">
                  <c:v>147.46</c:v>
                </c:pt>
                <c:pt idx="67">
                  <c:v>136.35</c:v>
                </c:pt>
                <c:pt idx="68">
                  <c:v>135.88999999999999</c:v>
                </c:pt>
                <c:pt idx="69">
                  <c:v>125.9</c:v>
                </c:pt>
                <c:pt idx="70">
                  <c:v>126.9</c:v>
                </c:pt>
                <c:pt idx="71">
                  <c:v>130.75</c:v>
                </c:pt>
                <c:pt idx="72">
                  <c:v>132.08000000000001</c:v>
                </c:pt>
                <c:pt idx="73">
                  <c:v>141.15</c:v>
                </c:pt>
                <c:pt idx="74">
                  <c:v>141.47999999999999</c:v>
                </c:pt>
                <c:pt idx="75">
                  <c:v>133.72</c:v>
                </c:pt>
                <c:pt idx="76">
                  <c:v>131.1</c:v>
                </c:pt>
                <c:pt idx="77">
                  <c:v>126.01</c:v>
                </c:pt>
                <c:pt idx="78">
                  <c:v>126.41</c:v>
                </c:pt>
                <c:pt idx="79">
                  <c:v>130.28</c:v>
                </c:pt>
                <c:pt idx="80">
                  <c:v>130.83000000000001</c:v>
                </c:pt>
                <c:pt idx="81">
                  <c:v>128.71</c:v>
                </c:pt>
                <c:pt idx="82">
                  <c:v>127.16</c:v>
                </c:pt>
                <c:pt idx="83">
                  <c:v>127.19</c:v>
                </c:pt>
                <c:pt idx="84">
                  <c:v>142.79</c:v>
                </c:pt>
                <c:pt idx="85">
                  <c:v>142.46</c:v>
                </c:pt>
                <c:pt idx="86">
                  <c:v>129.37</c:v>
                </c:pt>
                <c:pt idx="87">
                  <c:v>136.71</c:v>
                </c:pt>
                <c:pt idx="88">
                  <c:v>150.36000000000001</c:v>
                </c:pt>
                <c:pt idx="89">
                  <c:v>138.74</c:v>
                </c:pt>
                <c:pt idx="90">
                  <c:v>132.46</c:v>
                </c:pt>
                <c:pt idx="91">
                  <c:v>143.01</c:v>
                </c:pt>
                <c:pt idx="92">
                  <c:v>135.5</c:v>
                </c:pt>
                <c:pt idx="93">
                  <c:v>132.44999999999999</c:v>
                </c:pt>
                <c:pt idx="94">
                  <c:v>134.52000000000001</c:v>
                </c:pt>
                <c:pt idx="95">
                  <c:v>134</c:v>
                </c:pt>
                <c:pt idx="96">
                  <c:v>140.32</c:v>
                </c:pt>
                <c:pt idx="97">
                  <c:v>149.08000000000001</c:v>
                </c:pt>
                <c:pt idx="98">
                  <c:v>144.66999999999999</c:v>
                </c:pt>
                <c:pt idx="99">
                  <c:v>144.35</c:v>
                </c:pt>
                <c:pt idx="100">
                  <c:v>166.22</c:v>
                </c:pt>
                <c:pt idx="101">
                  <c:v>167.88</c:v>
                </c:pt>
                <c:pt idx="102">
                  <c:v>181.19</c:v>
                </c:pt>
                <c:pt idx="103">
                  <c:v>176.35</c:v>
                </c:pt>
                <c:pt idx="104">
                  <c:v>170.08</c:v>
                </c:pt>
                <c:pt idx="105">
                  <c:v>151.26</c:v>
                </c:pt>
                <c:pt idx="106">
                  <c:v>136.13</c:v>
                </c:pt>
                <c:pt idx="107">
                  <c:v>126.3</c:v>
                </c:pt>
                <c:pt idx="108">
                  <c:v>142.30000000000001</c:v>
                </c:pt>
                <c:pt idx="109">
                  <c:v>139.62</c:v>
                </c:pt>
                <c:pt idx="110">
                  <c:v>139.86000000000001</c:v>
                </c:pt>
                <c:pt idx="111">
                  <c:v>145.59</c:v>
                </c:pt>
                <c:pt idx="112">
                  <c:v>148.78</c:v>
                </c:pt>
                <c:pt idx="113">
                  <c:v>135.94</c:v>
                </c:pt>
                <c:pt idx="114">
                  <c:v>140.69</c:v>
                </c:pt>
                <c:pt idx="115">
                  <c:v>132.24</c:v>
                </c:pt>
                <c:pt idx="116">
                  <c:v>127.59</c:v>
                </c:pt>
                <c:pt idx="117">
                  <c:v>126.06</c:v>
                </c:pt>
                <c:pt idx="118">
                  <c:v>125.27</c:v>
                </c:pt>
                <c:pt idx="119">
                  <c:v>133.38</c:v>
                </c:pt>
                <c:pt idx="120">
                  <c:v>149.16999999999999</c:v>
                </c:pt>
                <c:pt idx="121">
                  <c:v>154.52000000000001</c:v>
                </c:pt>
                <c:pt idx="122">
                  <c:v>157.04</c:v>
                </c:pt>
                <c:pt idx="123">
                  <c:v>167.09</c:v>
                </c:pt>
                <c:pt idx="124">
                  <c:v>165.46</c:v>
                </c:pt>
                <c:pt idx="125">
                  <c:v>165</c:v>
                </c:pt>
                <c:pt idx="126">
                  <c:v>157.66</c:v>
                </c:pt>
                <c:pt idx="127">
                  <c:v>146.29</c:v>
                </c:pt>
                <c:pt idx="128">
                  <c:v>147.52000000000001</c:v>
                </c:pt>
                <c:pt idx="129">
                  <c:v>158.63999999999999</c:v>
                </c:pt>
                <c:pt idx="130">
                  <c:v>181.18</c:v>
                </c:pt>
                <c:pt idx="131">
                  <c:v>197.11</c:v>
                </c:pt>
                <c:pt idx="132">
                  <c:v>197.32</c:v>
                </c:pt>
                <c:pt idx="133">
                  <c:v>203.2</c:v>
                </c:pt>
                <c:pt idx="134">
                  <c:v>198.45</c:v>
                </c:pt>
                <c:pt idx="135">
                  <c:v>189.89</c:v>
                </c:pt>
                <c:pt idx="136">
                  <c:v>183.33</c:v>
                </c:pt>
                <c:pt idx="137">
                  <c:v>178.81</c:v>
                </c:pt>
                <c:pt idx="138">
                  <c:v>171.5</c:v>
                </c:pt>
                <c:pt idx="139">
                  <c:v>181.93</c:v>
                </c:pt>
                <c:pt idx="140">
                  <c:v>192.27</c:v>
                </c:pt>
                <c:pt idx="141">
                  <c:v>203.44</c:v>
                </c:pt>
                <c:pt idx="142">
                  <c:v>212.38</c:v>
                </c:pt>
                <c:pt idx="143">
                  <c:v>218.83</c:v>
                </c:pt>
                <c:pt idx="144">
                  <c:v>221.66</c:v>
                </c:pt>
                <c:pt idx="145">
                  <c:v>228.54</c:v>
                </c:pt>
                <c:pt idx="146">
                  <c:v>208.2</c:v>
                </c:pt>
                <c:pt idx="147">
                  <c:v>210.05</c:v>
                </c:pt>
                <c:pt idx="148">
                  <c:v>208.81</c:v>
                </c:pt>
                <c:pt idx="149">
                  <c:v>202.46</c:v>
                </c:pt>
                <c:pt idx="150">
                  <c:v>205.24</c:v>
                </c:pt>
                <c:pt idx="151">
                  <c:v>206.96</c:v>
                </c:pt>
                <c:pt idx="152">
                  <c:v>211.13</c:v>
                </c:pt>
                <c:pt idx="153">
                  <c:v>213.8</c:v>
                </c:pt>
                <c:pt idx="154">
                  <c:v>218.44</c:v>
                </c:pt>
                <c:pt idx="155">
                  <c:v>212.16</c:v>
                </c:pt>
                <c:pt idx="156">
                  <c:v>200.11</c:v>
                </c:pt>
                <c:pt idx="157">
                  <c:v>198.91</c:v>
                </c:pt>
                <c:pt idx="158">
                  <c:v>199.84</c:v>
                </c:pt>
                <c:pt idx="159">
                  <c:v>203.62</c:v>
                </c:pt>
                <c:pt idx="160">
                  <c:v>204.87</c:v>
                </c:pt>
                <c:pt idx="161">
                  <c:v>192.19</c:v>
                </c:pt>
                <c:pt idx="162">
                  <c:v>191.41</c:v>
                </c:pt>
                <c:pt idx="163">
                  <c:v>198.74</c:v>
                </c:pt>
                <c:pt idx="164">
                  <c:v>218.62</c:v>
                </c:pt>
                <c:pt idx="165">
                  <c:v>230.91</c:v>
                </c:pt>
                <c:pt idx="166">
                  <c:v>259.73</c:v>
                </c:pt>
                <c:pt idx="167">
                  <c:v>251.34</c:v>
                </c:pt>
                <c:pt idx="168">
                  <c:v>244.24</c:v>
                </c:pt>
                <c:pt idx="169">
                  <c:v>250.41</c:v>
                </c:pt>
                <c:pt idx="170">
                  <c:v>287.01</c:v>
                </c:pt>
                <c:pt idx="171">
                  <c:v>296.63</c:v>
                </c:pt>
                <c:pt idx="172">
                  <c:v>299.72000000000003</c:v>
                </c:pt>
                <c:pt idx="173">
                  <c:v>295.74</c:v>
                </c:pt>
                <c:pt idx="174">
                  <c:v>295.66000000000003</c:v>
                </c:pt>
                <c:pt idx="175">
                  <c:v>296.25</c:v>
                </c:pt>
                <c:pt idx="176">
                  <c:v>302.89999999999998</c:v>
                </c:pt>
                <c:pt idx="177">
                  <c:v>293.54000000000002</c:v>
                </c:pt>
                <c:pt idx="178">
                  <c:v>294.63</c:v>
                </c:pt>
                <c:pt idx="179">
                  <c:v>296.35000000000002</c:v>
                </c:pt>
                <c:pt idx="180">
                  <c:v>296.82</c:v>
                </c:pt>
                <c:pt idx="181">
                  <c:v>294.41000000000003</c:v>
                </c:pt>
                <c:pt idx="182">
                  <c:v>291.24</c:v>
                </c:pt>
                <c:pt idx="183">
                  <c:v>280.67</c:v>
                </c:pt>
                <c:pt idx="184">
                  <c:v>263.23</c:v>
                </c:pt>
                <c:pt idx="185">
                  <c:v>233.68</c:v>
                </c:pt>
                <c:pt idx="186">
                  <c:v>213.68</c:v>
                </c:pt>
                <c:pt idx="187">
                  <c:v>199.8</c:v>
                </c:pt>
                <c:pt idx="188">
                  <c:v>207.46</c:v>
                </c:pt>
                <c:pt idx="189">
                  <c:v>210.09</c:v>
                </c:pt>
                <c:pt idx="190">
                  <c:v>217.45</c:v>
                </c:pt>
                <c:pt idx="191">
                  <c:v>219.14</c:v>
                </c:pt>
                <c:pt idx="192">
                  <c:v>218.5</c:v>
                </c:pt>
                <c:pt idx="193">
                  <c:v>217.93</c:v>
                </c:pt>
                <c:pt idx="194">
                  <c:v>203.88</c:v>
                </c:pt>
                <c:pt idx="195">
                  <c:v>204.63</c:v>
                </c:pt>
                <c:pt idx="196">
                  <c:v>193.22</c:v>
                </c:pt>
                <c:pt idx="197">
                  <c:v>193.08</c:v>
                </c:pt>
                <c:pt idx="198">
                  <c:v>192.17</c:v>
                </c:pt>
                <c:pt idx="199">
                  <c:v>202.29</c:v>
                </c:pt>
                <c:pt idx="200">
                  <c:v>208.51</c:v>
                </c:pt>
                <c:pt idx="201">
                  <c:v>215.13</c:v>
                </c:pt>
                <c:pt idx="202">
                  <c:v>217.5325</c:v>
                </c:pt>
                <c:pt idx="203">
                  <c:v>224.548</c:v>
                </c:pt>
                <c:pt idx="204">
                  <c:v>230.6925</c:v>
                </c:pt>
                <c:pt idx="205">
                  <c:v>233.11750000000001</c:v>
                </c:pt>
                <c:pt idx="206">
                  <c:v>232.6</c:v>
                </c:pt>
                <c:pt idx="207">
                  <c:v>225.28749999999999</c:v>
                </c:pt>
                <c:pt idx="208">
                  <c:v>216.36</c:v>
                </c:pt>
                <c:pt idx="209">
                  <c:v>212.53</c:v>
                </c:pt>
                <c:pt idx="210">
                  <c:v>210.93</c:v>
                </c:pt>
                <c:pt idx="211">
                  <c:v>213.91</c:v>
                </c:pt>
                <c:pt idx="212">
                  <c:v>216.17250000000001</c:v>
                </c:pt>
                <c:pt idx="213">
                  <c:v>217.86499999999998</c:v>
                </c:pt>
                <c:pt idx="214">
                  <c:v>218.02749999999997</c:v>
                </c:pt>
                <c:pt idx="215" formatCode="0.00_)">
                  <c:v>220.12199999999999</c:v>
                </c:pt>
                <c:pt idx="216" formatCode="0.00_)">
                  <c:v>221.27</c:v>
                </c:pt>
                <c:pt idx="217" formatCode="0.00_)">
                  <c:v>219.17</c:v>
                </c:pt>
                <c:pt idx="218" formatCode="0.00_)">
                  <c:v>216</c:v>
                </c:pt>
              </c:numCache>
            </c:numRef>
          </c:val>
          <c:smooth val="0"/>
        </c:ser>
        <c:ser>
          <c:idx val="1"/>
          <c:order val="1"/>
          <c:tx>
            <c:v>Vaca 90 CL importada</c:v>
          </c:tx>
          <c:spPr>
            <a:ln w="28575" cap="rnd">
              <a:solidFill>
                <a:srgbClr val="C00000"/>
              </a:solidFill>
              <a:round/>
            </a:ln>
            <a:effectLst/>
          </c:spPr>
          <c:marker>
            <c:symbol val="none"/>
          </c:marker>
          <c:cat>
            <c:strRef>
              <c:f>historical!$A$5:$A$223</c:f>
              <c:strCache>
                <c:ptCount val="21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Jul-10</c:v>
                </c:pt>
                <c:pt idx="125">
                  <c:v>Aug-10</c:v>
                </c:pt>
                <c:pt idx="126">
                  <c:v>Sep-10</c:v>
                </c:pt>
                <c:pt idx="127">
                  <c:v>Oct-10</c:v>
                </c:pt>
                <c:pt idx="128">
                  <c:v>Nov-10</c:v>
                </c:pt>
                <c:pt idx="129">
                  <c:v>Dec-10</c:v>
                </c:pt>
                <c:pt idx="130">
                  <c:v>Jan-11</c:v>
                </c:pt>
                <c:pt idx="131">
                  <c:v>Feb-11</c:v>
                </c:pt>
                <c:pt idx="132">
                  <c:v>Mar-11</c:v>
                </c:pt>
                <c:pt idx="133">
                  <c:v>Apr-11</c:v>
                </c:pt>
                <c:pt idx="134">
                  <c:v>May-11</c:v>
                </c:pt>
                <c:pt idx="135">
                  <c:v>Jun-11</c:v>
                </c:pt>
                <c:pt idx="136">
                  <c:v>Jul-11</c:v>
                </c:pt>
                <c:pt idx="137">
                  <c:v>Aug-11</c:v>
                </c:pt>
                <c:pt idx="138">
                  <c:v>Oct-11</c:v>
                </c:pt>
                <c:pt idx="139">
                  <c:v>Nov-11</c:v>
                </c:pt>
                <c:pt idx="140">
                  <c:v>Dec-11</c:v>
                </c:pt>
                <c:pt idx="141">
                  <c:v>Jan-12</c:v>
                </c:pt>
                <c:pt idx="142">
                  <c:v>Feb-12</c:v>
                </c:pt>
                <c:pt idx="143">
                  <c:v>Mar-12</c:v>
                </c:pt>
                <c:pt idx="144">
                  <c:v>Apr-12</c:v>
                </c:pt>
                <c:pt idx="145">
                  <c:v>May-12</c:v>
                </c:pt>
                <c:pt idx="146">
                  <c:v>Jul-12</c:v>
                </c:pt>
                <c:pt idx="147">
                  <c:v>Aug-12</c:v>
                </c:pt>
                <c:pt idx="148">
                  <c:v>Sep-12</c:v>
                </c:pt>
                <c:pt idx="149">
                  <c:v>Oct-12</c:v>
                </c:pt>
                <c:pt idx="150">
                  <c:v>Nov-12</c:v>
                </c:pt>
                <c:pt idx="151">
                  <c:v>Dec-12</c:v>
                </c:pt>
                <c:pt idx="152">
                  <c:v>Jan-13</c:v>
                </c:pt>
                <c:pt idx="153">
                  <c:v>Feb-13</c:v>
                </c:pt>
                <c:pt idx="154">
                  <c:v>Mar-13</c:v>
                </c:pt>
                <c:pt idx="155">
                  <c:v>Apr-13</c:v>
                </c:pt>
                <c:pt idx="156">
                  <c:v>May-13</c:v>
                </c:pt>
                <c:pt idx="157">
                  <c:v>Jun-13</c:v>
                </c:pt>
                <c:pt idx="158">
                  <c:v>Jul-13</c:v>
                </c:pt>
                <c:pt idx="159">
                  <c:v>Aug-13</c:v>
                </c:pt>
                <c:pt idx="160">
                  <c:v>Sep-13</c:v>
                </c:pt>
                <c:pt idx="161">
                  <c:v>Oct-13</c:v>
                </c:pt>
                <c:pt idx="162">
                  <c:v>Nov-13</c:v>
                </c:pt>
                <c:pt idx="163">
                  <c:v>Dec-13</c:v>
                </c:pt>
                <c:pt idx="164">
                  <c:v>Jan-14</c:v>
                </c:pt>
                <c:pt idx="165">
                  <c:v>Feb-14</c:v>
                </c:pt>
                <c:pt idx="166">
                  <c:v>Mar-14</c:v>
                </c:pt>
                <c:pt idx="167">
                  <c:v>Apr-14</c:v>
                </c:pt>
                <c:pt idx="168">
                  <c:v>May-14</c:v>
                </c:pt>
                <c:pt idx="169">
                  <c:v>Jun-14</c:v>
                </c:pt>
                <c:pt idx="170">
                  <c:v>Jul-14</c:v>
                </c:pt>
                <c:pt idx="171">
                  <c:v>Aug-14</c:v>
                </c:pt>
                <c:pt idx="172">
                  <c:v>Sep-14</c:v>
                </c:pt>
                <c:pt idx="173">
                  <c:v>Oct-14</c:v>
                </c:pt>
                <c:pt idx="174">
                  <c:v>Nov-14</c:v>
                </c:pt>
                <c:pt idx="175">
                  <c:v>Dec-14</c:v>
                </c:pt>
                <c:pt idx="176">
                  <c:v>Jan-15</c:v>
                </c:pt>
                <c:pt idx="177">
                  <c:v>Feb-15</c:v>
                </c:pt>
                <c:pt idx="178">
                  <c:v>Mar-15</c:v>
                </c:pt>
                <c:pt idx="179">
                  <c:v>Apr-15</c:v>
                </c:pt>
                <c:pt idx="180">
                  <c:v>May-15</c:v>
                </c:pt>
                <c:pt idx="181">
                  <c:v>Jun-15</c:v>
                </c:pt>
                <c:pt idx="182">
                  <c:v>Jul-15</c:v>
                </c:pt>
                <c:pt idx="183">
                  <c:v>Aug-15</c:v>
                </c:pt>
                <c:pt idx="184">
                  <c:v>Sep-15</c:v>
                </c:pt>
                <c:pt idx="185">
                  <c:v>Oct-15</c:v>
                </c:pt>
                <c:pt idx="186">
                  <c:v>Nov-15</c:v>
                </c:pt>
                <c:pt idx="187">
                  <c:v>Dec-15</c:v>
                </c:pt>
                <c:pt idx="188">
                  <c:v>Jan-16</c:v>
                </c:pt>
                <c:pt idx="189">
                  <c:v>Feb-16</c:v>
                </c:pt>
                <c:pt idx="190">
                  <c:v>Mar-16</c:v>
                </c:pt>
                <c:pt idx="191">
                  <c:v>Apr-16</c:v>
                </c:pt>
                <c:pt idx="192">
                  <c:v>May-16</c:v>
                </c:pt>
                <c:pt idx="193">
                  <c:v>Jun-16</c:v>
                </c:pt>
                <c:pt idx="194">
                  <c:v>Jul-16</c:v>
                </c:pt>
                <c:pt idx="195">
                  <c:v>Sep-16</c:v>
                </c:pt>
                <c:pt idx="196">
                  <c:v>Oct-16</c:v>
                </c:pt>
                <c:pt idx="197">
                  <c:v>Nov-16</c:v>
                </c:pt>
                <c:pt idx="198">
                  <c:v>Dec-16</c:v>
                </c:pt>
                <c:pt idx="199">
                  <c:v>Jan-17</c:v>
                </c:pt>
                <c:pt idx="200">
                  <c:v>Feb-17</c:v>
                </c:pt>
                <c:pt idx="201">
                  <c:v>Mar-17</c:v>
                </c:pt>
                <c:pt idx="202">
                  <c:v>Apr-17</c:v>
                </c:pt>
                <c:pt idx="203">
                  <c:v>May-17</c:v>
                </c:pt>
                <c:pt idx="204">
                  <c:v>Jun-17</c:v>
                </c:pt>
                <c:pt idx="205">
                  <c:v>Jul-17</c:v>
                </c:pt>
                <c:pt idx="206">
                  <c:v>Aug-17</c:v>
                </c:pt>
                <c:pt idx="207">
                  <c:v>Sep-17</c:v>
                </c:pt>
                <c:pt idx="208">
                  <c:v>Oct-17</c:v>
                </c:pt>
                <c:pt idx="209">
                  <c:v>Nov-18</c:v>
                </c:pt>
                <c:pt idx="210">
                  <c:v>Dic-17</c:v>
                </c:pt>
                <c:pt idx="211">
                  <c:v>Jan-18</c:v>
                </c:pt>
                <c:pt idx="212">
                  <c:v>Feb-18</c:v>
                </c:pt>
                <c:pt idx="213">
                  <c:v>Mar-18</c:v>
                </c:pt>
                <c:pt idx="214">
                  <c:v>Apr-18</c:v>
                </c:pt>
                <c:pt idx="215">
                  <c:v>May-18</c:v>
                </c:pt>
                <c:pt idx="216">
                  <c:v>Jun-18</c:v>
                </c:pt>
                <c:pt idx="217">
                  <c:v>Jul-18</c:v>
                </c:pt>
                <c:pt idx="218">
                  <c:v>Ago-18</c:v>
                </c:pt>
              </c:strCache>
            </c:strRef>
          </c:cat>
          <c:val>
            <c:numRef>
              <c:f>historical!$E$5:$E$223</c:f>
              <c:numCache>
                <c:formatCode>0.00</c:formatCode>
                <c:ptCount val="219"/>
                <c:pt idx="0">
                  <c:v>95.03</c:v>
                </c:pt>
                <c:pt idx="1">
                  <c:v>96.09</c:v>
                </c:pt>
                <c:pt idx="2">
                  <c:v>98.35</c:v>
                </c:pt>
                <c:pt idx="3">
                  <c:v>98.16</c:v>
                </c:pt>
                <c:pt idx="4">
                  <c:v>97.18</c:v>
                </c:pt>
                <c:pt idx="5">
                  <c:v>95.31</c:v>
                </c:pt>
                <c:pt idx="6">
                  <c:v>95.72</c:v>
                </c:pt>
                <c:pt idx="7">
                  <c:v>95.48</c:v>
                </c:pt>
                <c:pt idx="8">
                  <c:v>90.88</c:v>
                </c:pt>
                <c:pt idx="9">
                  <c:v>89.66</c:v>
                </c:pt>
                <c:pt idx="10">
                  <c:v>97.48</c:v>
                </c:pt>
                <c:pt idx="11">
                  <c:v>95.94</c:v>
                </c:pt>
                <c:pt idx="12">
                  <c:v>96.6</c:v>
                </c:pt>
                <c:pt idx="13">
                  <c:v>96.97</c:v>
                </c:pt>
                <c:pt idx="14">
                  <c:v>99.66</c:v>
                </c:pt>
                <c:pt idx="15">
                  <c:v>99.16</c:v>
                </c:pt>
                <c:pt idx="16">
                  <c:v>98.93</c:v>
                </c:pt>
                <c:pt idx="17">
                  <c:v>100.26</c:v>
                </c:pt>
                <c:pt idx="18">
                  <c:v>103.34</c:v>
                </c:pt>
                <c:pt idx="19">
                  <c:v>109.98</c:v>
                </c:pt>
                <c:pt idx="20">
                  <c:v>117.13</c:v>
                </c:pt>
                <c:pt idx="21">
                  <c:v>111.95</c:v>
                </c:pt>
                <c:pt idx="22">
                  <c:v>111.69</c:v>
                </c:pt>
                <c:pt idx="23">
                  <c:v>108.31</c:v>
                </c:pt>
                <c:pt idx="24">
                  <c:v>110.85</c:v>
                </c:pt>
                <c:pt idx="25">
                  <c:v>118.13</c:v>
                </c:pt>
                <c:pt idx="26">
                  <c:v>117</c:v>
                </c:pt>
                <c:pt idx="27">
                  <c:v>112.47</c:v>
                </c:pt>
                <c:pt idx="28">
                  <c:v>107.23</c:v>
                </c:pt>
                <c:pt idx="29">
                  <c:v>105.19</c:v>
                </c:pt>
                <c:pt idx="30">
                  <c:v>107.35</c:v>
                </c:pt>
                <c:pt idx="31">
                  <c:v>105.59</c:v>
                </c:pt>
                <c:pt idx="32">
                  <c:v>101.88</c:v>
                </c:pt>
                <c:pt idx="33">
                  <c:v>96.9</c:v>
                </c:pt>
                <c:pt idx="34">
                  <c:v>98.13</c:v>
                </c:pt>
                <c:pt idx="35">
                  <c:v>101.79</c:v>
                </c:pt>
                <c:pt idx="36">
                  <c:v>100.93</c:v>
                </c:pt>
                <c:pt idx="37">
                  <c:v>98.43</c:v>
                </c:pt>
                <c:pt idx="38">
                  <c:v>97.82</c:v>
                </c:pt>
                <c:pt idx="39">
                  <c:v>93.72</c:v>
                </c:pt>
                <c:pt idx="40">
                  <c:v>90.43</c:v>
                </c:pt>
                <c:pt idx="41">
                  <c:v>89.43</c:v>
                </c:pt>
                <c:pt idx="42">
                  <c:v>93.83</c:v>
                </c:pt>
                <c:pt idx="43">
                  <c:v>105.04</c:v>
                </c:pt>
                <c:pt idx="44">
                  <c:v>110.53</c:v>
                </c:pt>
                <c:pt idx="45">
                  <c:v>112.91</c:v>
                </c:pt>
                <c:pt idx="46">
                  <c:v>124.9</c:v>
                </c:pt>
                <c:pt idx="47">
                  <c:v>125.63</c:v>
                </c:pt>
                <c:pt idx="48">
                  <c:v>124.78</c:v>
                </c:pt>
                <c:pt idx="49">
                  <c:v>120.15</c:v>
                </c:pt>
                <c:pt idx="50">
                  <c:v>119.44</c:v>
                </c:pt>
                <c:pt idx="51">
                  <c:v>122.77</c:v>
                </c:pt>
                <c:pt idx="52">
                  <c:v>132.25</c:v>
                </c:pt>
                <c:pt idx="53">
                  <c:v>136.1</c:v>
                </c:pt>
                <c:pt idx="54">
                  <c:v>138.66999999999999</c:v>
                </c:pt>
                <c:pt idx="55">
                  <c:v>143.38</c:v>
                </c:pt>
                <c:pt idx="56">
                  <c:v>145.63</c:v>
                </c:pt>
                <c:pt idx="57">
                  <c:v>136.88</c:v>
                </c:pt>
                <c:pt idx="58">
                  <c:v>135.79</c:v>
                </c:pt>
                <c:pt idx="59">
                  <c:v>132.9</c:v>
                </c:pt>
                <c:pt idx="60">
                  <c:v>131.44</c:v>
                </c:pt>
                <c:pt idx="61">
                  <c:v>131.84</c:v>
                </c:pt>
                <c:pt idx="62">
                  <c:v>136.35</c:v>
                </c:pt>
                <c:pt idx="63">
                  <c:v>134.69</c:v>
                </c:pt>
                <c:pt idx="64">
                  <c:v>134.94</c:v>
                </c:pt>
                <c:pt idx="65">
                  <c:v>134.94</c:v>
                </c:pt>
                <c:pt idx="66">
                  <c:v>137.69</c:v>
                </c:pt>
                <c:pt idx="67">
                  <c:v>136.18</c:v>
                </c:pt>
                <c:pt idx="68">
                  <c:v>135.44999999999999</c:v>
                </c:pt>
                <c:pt idx="69">
                  <c:v>132.21</c:v>
                </c:pt>
                <c:pt idx="70">
                  <c:v>131.80000000000001</c:v>
                </c:pt>
                <c:pt idx="71">
                  <c:v>130.46</c:v>
                </c:pt>
                <c:pt idx="72">
                  <c:v>129.80000000000001</c:v>
                </c:pt>
                <c:pt idx="73">
                  <c:v>130.88</c:v>
                </c:pt>
                <c:pt idx="74">
                  <c:v>130.68</c:v>
                </c:pt>
                <c:pt idx="75">
                  <c:v>130.94</c:v>
                </c:pt>
                <c:pt idx="76">
                  <c:v>130.19999999999999</c:v>
                </c:pt>
                <c:pt idx="77">
                  <c:v>127.88</c:v>
                </c:pt>
                <c:pt idx="78">
                  <c:v>131.13</c:v>
                </c:pt>
                <c:pt idx="79">
                  <c:v>133.79</c:v>
                </c:pt>
                <c:pt idx="80">
                  <c:v>134.84</c:v>
                </c:pt>
                <c:pt idx="81">
                  <c:v>134.75</c:v>
                </c:pt>
                <c:pt idx="82">
                  <c:v>137.5</c:v>
                </c:pt>
                <c:pt idx="83">
                  <c:v>134.33000000000001</c:v>
                </c:pt>
                <c:pt idx="84">
                  <c:v>132.94999999999999</c:v>
                </c:pt>
                <c:pt idx="85">
                  <c:v>135.13</c:v>
                </c:pt>
                <c:pt idx="86">
                  <c:v>134.66999999999999</c:v>
                </c:pt>
                <c:pt idx="87">
                  <c:v>132.71</c:v>
                </c:pt>
                <c:pt idx="88">
                  <c:v>132.35</c:v>
                </c:pt>
                <c:pt idx="89">
                  <c:v>131.75</c:v>
                </c:pt>
                <c:pt idx="90">
                  <c:v>131.16999999999999</c:v>
                </c:pt>
                <c:pt idx="91">
                  <c:v>134.80000000000001</c:v>
                </c:pt>
                <c:pt idx="92">
                  <c:v>133.08000000000001</c:v>
                </c:pt>
                <c:pt idx="93">
                  <c:v>124.44</c:v>
                </c:pt>
                <c:pt idx="94">
                  <c:v>123.47</c:v>
                </c:pt>
                <c:pt idx="95">
                  <c:v>129.06</c:v>
                </c:pt>
                <c:pt idx="96">
                  <c:v>137.5</c:v>
                </c:pt>
                <c:pt idx="97">
                  <c:v>143.81</c:v>
                </c:pt>
                <c:pt idx="98">
                  <c:v>146.38</c:v>
                </c:pt>
                <c:pt idx="99">
                  <c:v>152.72999999999999</c:v>
                </c:pt>
                <c:pt idx="100">
                  <c:v>166.23</c:v>
                </c:pt>
                <c:pt idx="101">
                  <c:v>174.65</c:v>
                </c:pt>
                <c:pt idx="102">
                  <c:v>188.58</c:v>
                </c:pt>
                <c:pt idx="103">
                  <c:v>180.13</c:v>
                </c:pt>
                <c:pt idx="104">
                  <c:v>171.75</c:v>
                </c:pt>
                <c:pt idx="105">
                  <c:v>153.30000000000001</c:v>
                </c:pt>
                <c:pt idx="106">
                  <c:v>131.5</c:v>
                </c:pt>
                <c:pt idx="107">
                  <c:v>129.94</c:v>
                </c:pt>
                <c:pt idx="108">
                  <c:v>130.13</c:v>
                </c:pt>
                <c:pt idx="109">
                  <c:v>125.31</c:v>
                </c:pt>
                <c:pt idx="110">
                  <c:v>128.13</c:v>
                </c:pt>
                <c:pt idx="111">
                  <c:v>129.9</c:v>
                </c:pt>
                <c:pt idx="112">
                  <c:v>133.84</c:v>
                </c:pt>
                <c:pt idx="113">
                  <c:v>135.34</c:v>
                </c:pt>
                <c:pt idx="114">
                  <c:v>137</c:v>
                </c:pt>
                <c:pt idx="115">
                  <c:v>136.13</c:v>
                </c:pt>
                <c:pt idx="116">
                  <c:v>138.22999999999999</c:v>
                </c:pt>
                <c:pt idx="117">
                  <c:v>134.75</c:v>
                </c:pt>
                <c:pt idx="118">
                  <c:v>137.25</c:v>
                </c:pt>
                <c:pt idx="119">
                  <c:v>138.16999999999999</c:v>
                </c:pt>
                <c:pt idx="120">
                  <c:v>148.88</c:v>
                </c:pt>
                <c:pt idx="121">
                  <c:v>156.88</c:v>
                </c:pt>
                <c:pt idx="122">
                  <c:v>166.57</c:v>
                </c:pt>
                <c:pt idx="123">
                  <c:v>177.4</c:v>
                </c:pt>
                <c:pt idx="124">
                  <c:v>158.06</c:v>
                </c:pt>
                <c:pt idx="125">
                  <c:v>166.19</c:v>
                </c:pt>
                <c:pt idx="126">
                  <c:v>164.35</c:v>
                </c:pt>
                <c:pt idx="127">
                  <c:v>164.75</c:v>
                </c:pt>
                <c:pt idx="128">
                  <c:v>168.5</c:v>
                </c:pt>
                <c:pt idx="129">
                  <c:v>183.78</c:v>
                </c:pt>
                <c:pt idx="130">
                  <c:v>199.31</c:v>
                </c:pt>
                <c:pt idx="131">
                  <c:v>197.25</c:v>
                </c:pt>
                <c:pt idx="132">
                  <c:v>202.75</c:v>
                </c:pt>
                <c:pt idx="133">
                  <c:v>207.75</c:v>
                </c:pt>
                <c:pt idx="134">
                  <c:v>199</c:v>
                </c:pt>
                <c:pt idx="135">
                  <c:v>188.95</c:v>
                </c:pt>
                <c:pt idx="136">
                  <c:v>188.19</c:v>
                </c:pt>
                <c:pt idx="137">
                  <c:v>189.75</c:v>
                </c:pt>
                <c:pt idx="138">
                  <c:v>198.94</c:v>
                </c:pt>
                <c:pt idx="139">
                  <c:v>211.81</c:v>
                </c:pt>
                <c:pt idx="140">
                  <c:v>203.5</c:v>
                </c:pt>
                <c:pt idx="141">
                  <c:v>206.94</c:v>
                </c:pt>
                <c:pt idx="142">
                  <c:v>213.4</c:v>
                </c:pt>
                <c:pt idx="143">
                  <c:v>216</c:v>
                </c:pt>
                <c:pt idx="144">
                  <c:v>214.42</c:v>
                </c:pt>
                <c:pt idx="145">
                  <c:v>210.25</c:v>
                </c:pt>
                <c:pt idx="146">
                  <c:v>199.44</c:v>
                </c:pt>
                <c:pt idx="147">
                  <c:v>203.8</c:v>
                </c:pt>
                <c:pt idx="148">
                  <c:v>203.67</c:v>
                </c:pt>
                <c:pt idx="149">
                  <c:v>205.3</c:v>
                </c:pt>
                <c:pt idx="150">
                  <c:v>214.38</c:v>
                </c:pt>
                <c:pt idx="151">
                  <c:v>216.5</c:v>
                </c:pt>
                <c:pt idx="152">
                  <c:v>216.33</c:v>
                </c:pt>
                <c:pt idx="153">
                  <c:v>214.38</c:v>
                </c:pt>
                <c:pt idx="154">
                  <c:v>207.17</c:v>
                </c:pt>
                <c:pt idx="155">
                  <c:v>207.88</c:v>
                </c:pt>
                <c:pt idx="156">
                  <c:v>196.7</c:v>
                </c:pt>
                <c:pt idx="157">
                  <c:v>187</c:v>
                </c:pt>
                <c:pt idx="158">
                  <c:v>189.6</c:v>
                </c:pt>
                <c:pt idx="159">
                  <c:v>190.63</c:v>
                </c:pt>
                <c:pt idx="160">
                  <c:v>194.63</c:v>
                </c:pt>
                <c:pt idx="161">
                  <c:v>197.38</c:v>
                </c:pt>
                <c:pt idx="162">
                  <c:v>202.06</c:v>
                </c:pt>
                <c:pt idx="163">
                  <c:v>206.25</c:v>
                </c:pt>
                <c:pt idx="164">
                  <c:v>206.13</c:v>
                </c:pt>
                <c:pt idx="165">
                  <c:v>209.88</c:v>
                </c:pt>
                <c:pt idx="166">
                  <c:v>221.88</c:v>
                </c:pt>
                <c:pt idx="167">
                  <c:v>215.7</c:v>
                </c:pt>
                <c:pt idx="168">
                  <c:v>212.5</c:v>
                </c:pt>
                <c:pt idx="169">
                  <c:v>220.44</c:v>
                </c:pt>
                <c:pt idx="170">
                  <c:v>254.1</c:v>
                </c:pt>
                <c:pt idx="171">
                  <c:v>281.69</c:v>
                </c:pt>
                <c:pt idx="172">
                  <c:v>299.67</c:v>
                </c:pt>
                <c:pt idx="173">
                  <c:v>292.8</c:v>
                </c:pt>
                <c:pt idx="174">
                  <c:v>287.5</c:v>
                </c:pt>
                <c:pt idx="175">
                  <c:v>273.17</c:v>
                </c:pt>
                <c:pt idx="176">
                  <c:v>256</c:v>
                </c:pt>
                <c:pt idx="177">
                  <c:v>237.94</c:v>
                </c:pt>
                <c:pt idx="178">
                  <c:v>233.5</c:v>
                </c:pt>
                <c:pt idx="179">
                  <c:v>241.7</c:v>
                </c:pt>
                <c:pt idx="180">
                  <c:v>232.38</c:v>
                </c:pt>
                <c:pt idx="181">
                  <c:v>226.44</c:v>
                </c:pt>
                <c:pt idx="182">
                  <c:v>238.1</c:v>
                </c:pt>
                <c:pt idx="183">
                  <c:v>245.5</c:v>
                </c:pt>
                <c:pt idx="184">
                  <c:v>236.9</c:v>
                </c:pt>
                <c:pt idx="185">
                  <c:v>217.88</c:v>
                </c:pt>
                <c:pt idx="186">
                  <c:v>204</c:v>
                </c:pt>
                <c:pt idx="187">
                  <c:v>195</c:v>
                </c:pt>
                <c:pt idx="188">
                  <c:v>189.25</c:v>
                </c:pt>
                <c:pt idx="189">
                  <c:v>204.38</c:v>
                </c:pt>
                <c:pt idx="190">
                  <c:v>207.75</c:v>
                </c:pt>
                <c:pt idx="191">
                  <c:v>201.25</c:v>
                </c:pt>
                <c:pt idx="192">
                  <c:v>205.38</c:v>
                </c:pt>
                <c:pt idx="193">
                  <c:v>207.45</c:v>
                </c:pt>
                <c:pt idx="194">
                  <c:v>215.25</c:v>
                </c:pt>
                <c:pt idx="195">
                  <c:v>202.6875</c:v>
                </c:pt>
                <c:pt idx="196">
                  <c:v>198</c:v>
                </c:pt>
                <c:pt idx="197">
                  <c:v>214.15</c:v>
                </c:pt>
                <c:pt idx="198">
                  <c:v>208.625</c:v>
                </c:pt>
                <c:pt idx="199">
                  <c:v>207.8125</c:v>
                </c:pt>
                <c:pt idx="200">
                  <c:v>214.25</c:v>
                </c:pt>
                <c:pt idx="201">
                  <c:v>215</c:v>
                </c:pt>
                <c:pt idx="202">
                  <c:v>220.66</c:v>
                </c:pt>
                <c:pt idx="203">
                  <c:v>222.5</c:v>
                </c:pt>
                <c:pt idx="204">
                  <c:v>224.38</c:v>
                </c:pt>
                <c:pt idx="205">
                  <c:v>228.93</c:v>
                </c:pt>
                <c:pt idx="206">
                  <c:v>219.94</c:v>
                </c:pt>
                <c:pt idx="207">
                  <c:v>213.69</c:v>
                </c:pt>
                <c:pt idx="208">
                  <c:v>214.5</c:v>
                </c:pt>
                <c:pt idx="209">
                  <c:v>217.75</c:v>
                </c:pt>
                <c:pt idx="210">
                  <c:v>215.42</c:v>
                </c:pt>
                <c:pt idx="211">
                  <c:v>215.61</c:v>
                </c:pt>
                <c:pt idx="212">
                  <c:v>218.94</c:v>
                </c:pt>
                <c:pt idx="213">
                  <c:v>216.89</c:v>
                </c:pt>
                <c:pt idx="214">
                  <c:v>209.31</c:v>
                </c:pt>
                <c:pt idx="215" formatCode="0.00_)">
                  <c:v>209.81</c:v>
                </c:pt>
                <c:pt idx="216" formatCode="0.00_)">
                  <c:v>207.79</c:v>
                </c:pt>
                <c:pt idx="217" formatCode="0.00_)">
                  <c:v>203.75</c:v>
                </c:pt>
                <c:pt idx="218" formatCode="0.00_)">
                  <c:v>199</c:v>
                </c:pt>
              </c:numCache>
            </c:numRef>
          </c:val>
          <c:smooth val="0"/>
        </c:ser>
        <c:dLbls>
          <c:showLegendKey val="0"/>
          <c:showVal val="0"/>
          <c:showCatName val="0"/>
          <c:showSerName val="0"/>
          <c:showPercent val="0"/>
          <c:showBubbleSize val="0"/>
        </c:dLbls>
        <c:smooth val="0"/>
        <c:axId val="-473771072"/>
        <c:axId val="-473770528"/>
      </c:lineChart>
      <c:catAx>
        <c:axId val="-47377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473770528"/>
        <c:crosses val="autoZero"/>
        <c:auto val="1"/>
        <c:lblAlgn val="ctr"/>
        <c:lblOffset val="100"/>
        <c:noMultiLvlLbl val="0"/>
      </c:catAx>
      <c:valAx>
        <c:axId val="-473770528"/>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473771072"/>
        <c:crosses val="autoZero"/>
        <c:crossBetween val="between"/>
      </c:valAx>
      <c:spPr>
        <a:gradFill>
          <a:gsLst>
            <a:gs pos="0">
              <a:schemeClr val="bg2">
                <a:lumMod val="50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noFill/>
        </a:ln>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UY"/>
        </a:p>
      </c:txPr>
    </c:legend>
    <c:plotVisOnly val="1"/>
    <c:dispBlanksAs val="gap"/>
    <c:showDLblsOverMax val="0"/>
  </c:chart>
  <c:spPr>
    <a:gradFill>
      <a:gsLst>
        <a:gs pos="0">
          <a:schemeClr val="bg2">
            <a:lumMod val="50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s-UY"/>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72665373350066E-2"/>
          <c:y val="4.1809668658237993E-2"/>
          <c:w val="0.90974488696159361"/>
          <c:h val="0.88006769412075092"/>
        </c:manualLayout>
      </c:layout>
      <c:barChart>
        <c:barDir val="col"/>
        <c:grouping val="clustered"/>
        <c:varyColors val="0"/>
        <c:ser>
          <c:idx val="0"/>
          <c:order val="0"/>
          <c:spPr>
            <a:solidFill>
              <a:srgbClr val="002060"/>
            </a:solidFill>
            <a:ln>
              <a:noFill/>
            </a:ln>
            <a:effectLst/>
          </c:spPr>
          <c:invertIfNegative val="0"/>
          <c:dPt>
            <c:idx val="14"/>
            <c:invertIfNegative val="0"/>
            <c:bubble3D val="0"/>
            <c:spPr>
              <a:solidFill>
                <a:srgbClr val="0070C0"/>
              </a:solidFill>
              <a:ln>
                <a:noFill/>
              </a:ln>
              <a:effectLst/>
            </c:spPr>
          </c:dPt>
          <c:dPt>
            <c:idx val="15"/>
            <c:invertIfNegative val="0"/>
            <c:bubble3D val="0"/>
            <c:spPr>
              <a:solidFill>
                <a:srgbClr val="0070C0"/>
              </a:solidFill>
              <a:ln>
                <a:noFill/>
              </a:ln>
              <a:effectLst/>
            </c:spPr>
          </c:dPt>
          <c:cat>
            <c:numRef>
              <c:f>[psd.xls]psd!$D$1:$U$1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[psd.xls]psd!$D$59:$U$59</c:f>
              <c:numCache>
                <c:formatCode>#,##0</c:formatCode>
                <c:ptCount val="18"/>
                <c:pt idx="0">
                  <c:v>1375</c:v>
                </c:pt>
                <c:pt idx="1">
                  <c:v>1435</c:v>
                </c:pt>
                <c:pt idx="2">
                  <c:v>1459</c:v>
                </c:pt>
                <c:pt idx="3">
                  <c:v>1363</c:v>
                </c:pt>
                <c:pt idx="4">
                  <c:v>1669</c:v>
                </c:pt>
                <c:pt idx="5">
                  <c:v>1632</c:v>
                </c:pt>
                <c:pt idx="6">
                  <c:v>1399</c:v>
                </c:pt>
                <c:pt idx="7">
                  <c:v>1384</c:v>
                </c:pt>
                <c:pt idx="8">
                  <c:v>1151</c:v>
                </c:pt>
                <c:pt idx="9">
                  <c:v>1191</c:v>
                </c:pt>
                <c:pt idx="10">
                  <c:v>1042</c:v>
                </c:pt>
                <c:pt idx="11" formatCode="General">
                  <c:v>933</c:v>
                </c:pt>
                <c:pt idx="12">
                  <c:v>1007</c:v>
                </c:pt>
                <c:pt idx="13">
                  <c:v>1020</c:v>
                </c:pt>
                <c:pt idx="14">
                  <c:v>1337</c:v>
                </c:pt>
                <c:pt idx="15">
                  <c:v>1529</c:v>
                </c:pt>
                <c:pt idx="16">
                  <c:v>1367</c:v>
                </c:pt>
                <c:pt idx="17">
                  <c:v>1358</c:v>
                </c:pt>
              </c:numCache>
            </c:numRef>
          </c:val>
        </c:ser>
        <c:dLbls>
          <c:showLegendKey val="0"/>
          <c:showVal val="0"/>
          <c:showCatName val="0"/>
          <c:showSerName val="0"/>
          <c:showPercent val="0"/>
          <c:showBubbleSize val="0"/>
        </c:dLbls>
        <c:gapWidth val="379"/>
        <c:overlap val="-27"/>
        <c:axId val="-419746736"/>
        <c:axId val="-419745648"/>
      </c:barChart>
      <c:catAx>
        <c:axId val="-41974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UY"/>
          </a:p>
        </c:txPr>
        <c:crossAx val="-419745648"/>
        <c:crosses val="autoZero"/>
        <c:auto val="1"/>
        <c:lblAlgn val="ctr"/>
        <c:lblOffset val="100"/>
        <c:noMultiLvlLbl val="0"/>
      </c:catAx>
      <c:valAx>
        <c:axId val="-419745648"/>
        <c:scaling>
          <c:orientation val="minMax"/>
          <c:min val="6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UY"/>
          </a:p>
        </c:txPr>
        <c:crossAx val="-419746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64479440069994E-2"/>
          <c:y val="2.8007658948134621E-2"/>
          <c:w val="0.93044663167104114"/>
          <c:h val="0.89067730087387942"/>
        </c:manualLayout>
      </c:layout>
      <c:lineChart>
        <c:grouping val="standard"/>
        <c:varyColors val="0"/>
        <c:ser>
          <c:idx val="0"/>
          <c:order val="0"/>
          <c:spPr>
            <a:ln w="28575" cap="rnd">
              <a:solidFill>
                <a:schemeClr val="accent2">
                  <a:lumMod val="50000"/>
                </a:schemeClr>
              </a:solidFill>
              <a:round/>
            </a:ln>
            <a:effectLst/>
          </c:spPr>
          <c:marker>
            <c:symbol val="none"/>
          </c:marker>
          <c:dLbls>
            <c:dLbl>
              <c:idx val="42"/>
              <c:layout>
                <c:manualLayout>
                  <c:x val="-0.17916666666666667"/>
                  <c:y val="-6.8172582919601736E-3"/>
                </c:manualLayout>
              </c:layout>
              <c:tx>
                <c:rich>
                  <a:bodyPr/>
                  <a:lstStyle/>
                  <a:p>
                    <a:r>
                      <a:rPr lang="en-US" dirty="0" smtClean="0"/>
                      <a:t>2012,37.2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5"/>
              <c:layout>
                <c:manualLayout>
                  <c:x val="-8.8888888888888989E-2"/>
                  <c:y val="3.863113032110718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7"/>
              <c:layout>
                <c:manualLayout>
                  <c:x val="-3.7500000000000207E-2"/>
                  <c:y val="-0.1181658103939749"/>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UY"/>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WASDE_Beef!$A$4:$A$51</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WASDE_Beef!$Q$4:$Q$51</c:f>
              <c:numCache>
                <c:formatCode>0.0</c:formatCode>
                <c:ptCount val="48"/>
                <c:pt idx="0">
                  <c:v>51.865296820483479</c:v>
                </c:pt>
                <c:pt idx="1">
                  <c:v>51.443949893462779</c:v>
                </c:pt>
                <c:pt idx="2">
                  <c:v>52.273914787969538</c:v>
                </c:pt>
                <c:pt idx="3">
                  <c:v>49.349592308989017</c:v>
                </c:pt>
                <c:pt idx="4">
                  <c:v>52.462889609370443</c:v>
                </c:pt>
                <c:pt idx="5">
                  <c:v>54.036071018811462</c:v>
                </c:pt>
                <c:pt idx="6">
                  <c:v>57.829589648799967</c:v>
                </c:pt>
                <c:pt idx="7">
                  <c:v>56.243055848665527</c:v>
                </c:pt>
                <c:pt idx="8">
                  <c:v>53.504798550669733</c:v>
                </c:pt>
                <c:pt idx="9">
                  <c:v>47.866566230847695</c:v>
                </c:pt>
                <c:pt idx="10">
                  <c:v>46.928036512996407</c:v>
                </c:pt>
                <c:pt idx="11">
                  <c:v>47.355440153345292</c:v>
                </c:pt>
                <c:pt idx="12">
                  <c:v>47.217361942821292</c:v>
                </c:pt>
                <c:pt idx="13">
                  <c:v>48.206353324194026</c:v>
                </c:pt>
                <c:pt idx="14">
                  <c:v>48.06281672027675</c:v>
                </c:pt>
                <c:pt idx="15">
                  <c:v>48.540678233281341</c:v>
                </c:pt>
                <c:pt idx="16">
                  <c:v>48.976351721417934</c:v>
                </c:pt>
                <c:pt idx="17">
                  <c:v>47.181682834692523</c:v>
                </c:pt>
                <c:pt idx="18">
                  <c:v>46.739431152984459</c:v>
                </c:pt>
                <c:pt idx="19">
                  <c:v>44.404545317688452</c:v>
                </c:pt>
                <c:pt idx="20">
                  <c:v>43.568407471701271</c:v>
                </c:pt>
                <c:pt idx="21">
                  <c:v>43.143926383097785</c:v>
                </c:pt>
                <c:pt idx="22">
                  <c:v>42.833695324396096</c:v>
                </c:pt>
                <c:pt idx="23">
                  <c:v>41.836605274920281</c:v>
                </c:pt>
                <c:pt idx="24">
                  <c:v>43.263438450417567</c:v>
                </c:pt>
                <c:pt idx="25">
                  <c:v>43.446097154563894</c:v>
                </c:pt>
                <c:pt idx="26">
                  <c:v>43.491137779675299</c:v>
                </c:pt>
                <c:pt idx="27">
                  <c:v>42.559434443216574</c:v>
                </c:pt>
                <c:pt idx="28">
                  <c:v>43.206804177344885</c:v>
                </c:pt>
                <c:pt idx="29">
                  <c:v>43.741237973369614</c:v>
                </c:pt>
                <c:pt idx="30">
                  <c:v>43.910921818503894</c:v>
                </c:pt>
                <c:pt idx="31">
                  <c:v>42.977902041496854</c:v>
                </c:pt>
                <c:pt idx="32">
                  <c:v>43.912233096512558</c:v>
                </c:pt>
                <c:pt idx="33">
                  <c:v>42.13945122267517</c:v>
                </c:pt>
                <c:pt idx="34">
                  <c:v>42.921108344002675</c:v>
                </c:pt>
                <c:pt idx="35">
                  <c:v>42.531654285397195</c:v>
                </c:pt>
                <c:pt idx="36">
                  <c:v>42.71103513037891</c:v>
                </c:pt>
                <c:pt idx="37">
                  <c:v>42.309853147565761</c:v>
                </c:pt>
                <c:pt idx="38">
                  <c:v>40.502870319238994</c:v>
                </c:pt>
                <c:pt idx="39">
                  <c:v>39.601439229599997</c:v>
                </c:pt>
                <c:pt idx="40">
                  <c:v>38.604716168800003</c:v>
                </c:pt>
                <c:pt idx="41">
                  <c:v>37.097384593599998</c:v>
                </c:pt>
                <c:pt idx="42">
                  <c:v>37.150182702399995</c:v>
                </c:pt>
                <c:pt idx="43">
                  <c:v>36.503269791999998</c:v>
                </c:pt>
                <c:pt idx="44">
                  <c:v>35.107975440800004</c:v>
                </c:pt>
                <c:pt idx="45">
                  <c:v>34.984779853599996</c:v>
                </c:pt>
                <c:pt idx="46">
                  <c:v>36.009262744799997</c:v>
                </c:pt>
                <c:pt idx="47">
                  <c:v>36.805770726796084</c:v>
                </c:pt>
              </c:numCache>
            </c:numRef>
          </c:val>
          <c:smooth val="0"/>
        </c:ser>
        <c:dLbls>
          <c:showLegendKey val="0"/>
          <c:showVal val="0"/>
          <c:showCatName val="0"/>
          <c:showSerName val="0"/>
          <c:showPercent val="0"/>
          <c:showBubbleSize val="0"/>
        </c:dLbls>
        <c:smooth val="0"/>
        <c:axId val="-604868864"/>
        <c:axId val="-604878656"/>
      </c:lineChart>
      <c:catAx>
        <c:axId val="-6048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UY"/>
          </a:p>
        </c:txPr>
        <c:crossAx val="-604878656"/>
        <c:crosses val="autoZero"/>
        <c:auto val="1"/>
        <c:lblAlgn val="ctr"/>
        <c:lblOffset val="100"/>
        <c:noMultiLvlLbl val="0"/>
      </c:catAx>
      <c:valAx>
        <c:axId val="-60487865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UY"/>
          </a:p>
        </c:txPr>
        <c:crossAx val="-60486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drawing1.xml><?xml version="1.0" encoding="utf-8"?>
<c:userShapes xmlns:c="http://schemas.openxmlformats.org/drawingml/2006/chart">
  <cdr:relSizeAnchor xmlns:cdr="http://schemas.openxmlformats.org/drawingml/2006/chartDrawing">
    <cdr:from>
      <cdr:x>0.88125</cdr:x>
      <cdr:y>0.66887</cdr:y>
    </cdr:from>
    <cdr:to>
      <cdr:x>0.98028</cdr:x>
      <cdr:y>0.67107</cdr:y>
    </cdr:to>
    <cdr:cxnSp macro="">
      <cdr:nvCxnSpPr>
        <cdr:cNvPr id="3" name="Straight Arrow Connector 2"/>
        <cdr:cNvCxnSpPr/>
      </cdr:nvCxnSpPr>
      <cdr:spPr>
        <a:xfrm xmlns:a="http://schemas.openxmlformats.org/drawingml/2006/main">
          <a:off x="8058150" y="3915178"/>
          <a:ext cx="905546" cy="12878"/>
        </a:xfrm>
        <a:prstGeom xmlns:a="http://schemas.openxmlformats.org/drawingml/2006/main" prst="straightConnector1">
          <a:avLst/>
        </a:prstGeom>
        <a:ln xmlns:a="http://schemas.openxmlformats.org/drawingml/2006/main" w="25400">
          <a:solidFill>
            <a:schemeClr val="tx1"/>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DCDA5-6893-45AB-95B1-3EF1203E78A8}" type="datetimeFigureOut">
              <a:rPr lang="en-US" smtClean="0"/>
              <a:t>9/10/2018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DDFBF-3A59-41B1-A944-E566C722CDA7}" type="slidenum">
              <a:rPr lang="en-US" smtClean="0"/>
              <a:t>‹Nº›</a:t>
            </a:fld>
            <a:endParaRPr lang="en-US"/>
          </a:p>
        </p:txBody>
      </p:sp>
    </p:spTree>
    <p:extLst>
      <p:ext uri="{BB962C8B-B14F-4D97-AF65-F5344CB8AC3E}">
        <p14:creationId xmlns:p14="http://schemas.microsoft.com/office/powerpoint/2010/main" val="102573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D466F0-1660-4093-9D2D-3BBF007FC20B}"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264469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466F0-1660-4093-9D2D-3BBF007FC20B}"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174092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466F0-1660-4093-9D2D-3BBF007FC20B}"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320655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i="1">
                <a:solidFill>
                  <a:srgbClr val="C0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i="1">
                <a:solidFill>
                  <a:srgbClr val="000066"/>
                </a:solidFill>
              </a:defRPr>
            </a:lvl1pPr>
            <a:lvl2pPr>
              <a:defRPr>
                <a:solidFill>
                  <a:srgbClr val="00206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D466F0-1660-4093-9D2D-3BBF007FC20B}"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133039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466F0-1660-4093-9D2D-3BBF007FC20B}"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15986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D466F0-1660-4093-9D2D-3BBF007FC20B}"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308862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D466F0-1660-4093-9D2D-3BBF007FC20B}"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132212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466F0-1660-4093-9D2D-3BBF007FC20B}"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307975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466F0-1660-4093-9D2D-3BBF007FC20B}"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6352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466F0-1660-4093-9D2D-3BBF007FC20B}"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326585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466F0-1660-4093-9D2D-3BBF007FC20B}"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D42EB-E436-4276-81A5-BE2F2216BCD6}" type="slidenum">
              <a:rPr lang="en-US" smtClean="0"/>
              <a:t>‹Nº›</a:t>
            </a:fld>
            <a:endParaRPr lang="en-US"/>
          </a:p>
        </p:txBody>
      </p:sp>
    </p:spTree>
    <p:extLst>
      <p:ext uri="{BB962C8B-B14F-4D97-AF65-F5344CB8AC3E}">
        <p14:creationId xmlns:p14="http://schemas.microsoft.com/office/powerpoint/2010/main" val="64350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66F0-1660-4093-9D2D-3BBF007FC20B}" type="datetimeFigureOut">
              <a:rPr lang="en-US" smtClean="0"/>
              <a:t>9/10/2018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D42EB-E436-4276-81A5-BE2F2216BCD6}" type="slidenum">
              <a:rPr lang="en-US" smtClean="0"/>
              <a:t>‹Nº›</a:t>
            </a:fld>
            <a:endParaRPr lang="en-US"/>
          </a:p>
        </p:txBody>
      </p:sp>
    </p:spTree>
    <p:extLst>
      <p:ext uri="{BB962C8B-B14F-4D97-AF65-F5344CB8AC3E}">
        <p14:creationId xmlns:p14="http://schemas.microsoft.com/office/powerpoint/2010/main" val="583028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chart" Target="../charts/chart12.xml"/><Relationship Id="rId4" Type="http://schemas.openxmlformats.org/officeDocument/2006/relationships/image" Target="../media/image1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hyperlink" Target="http://www.businessinsider.com/tyson-lab-grown-meat-startup-memphis-meats-bill-gates-2018-1" TargetMode="Externa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w.mosameat.com/our-story/" TargetMode="External"/><Relationship Id="rId5" Type="http://schemas.openxmlformats.org/officeDocument/2006/relationships/hyperlink" Target="https://www.youtube.com/watch?v=NaGnMWBQMBE" TargetMode="External"/><Relationship Id="rId4" Type="http://schemas.openxmlformats.org/officeDocument/2006/relationships/hyperlink" Target="https://cleanmeat.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8100" y="224093"/>
            <a:ext cx="9144000" cy="2514600"/>
          </a:xfrm>
        </p:spPr>
        <p:txBody>
          <a:bodyPr>
            <a:normAutofit fontScale="90000"/>
          </a:bodyPr>
          <a:lstStyle/>
          <a:p>
            <a:r>
              <a:rPr lang="es-UY" b="1" i="1" dirty="0" smtClean="0">
                <a:solidFill>
                  <a:srgbClr val="006600"/>
                </a:solidFill>
              </a:rPr>
              <a:t/>
            </a:r>
            <a:br>
              <a:rPr lang="es-UY" b="1" i="1" dirty="0" smtClean="0">
                <a:solidFill>
                  <a:srgbClr val="006600"/>
                </a:solidFill>
              </a:rPr>
            </a:br>
            <a:r>
              <a:rPr lang="es-UY" sz="5300" b="1" i="1" dirty="0" smtClean="0">
                <a:solidFill>
                  <a:srgbClr val="006600"/>
                </a:solidFill>
              </a:rPr>
              <a:t>Productores Ganaderos del Uruguay</a:t>
            </a:r>
            <a:br>
              <a:rPr lang="es-UY" sz="5300" b="1" i="1" dirty="0" smtClean="0">
                <a:solidFill>
                  <a:srgbClr val="006600"/>
                </a:solidFill>
              </a:rPr>
            </a:br>
            <a:r>
              <a:rPr lang="es-UY" b="1" dirty="0">
                <a:solidFill>
                  <a:srgbClr val="C00000"/>
                </a:solidFill>
              </a:rPr>
              <a:t/>
            </a:r>
            <a:br>
              <a:rPr lang="es-UY" b="1" dirty="0">
                <a:solidFill>
                  <a:srgbClr val="C00000"/>
                </a:solidFill>
              </a:rPr>
            </a:br>
            <a:endParaRPr lang="en-US" sz="4000" b="1" i="1" dirty="0">
              <a:solidFill>
                <a:srgbClr val="002060"/>
              </a:solidFill>
            </a:endParaRPr>
          </a:p>
        </p:txBody>
      </p:sp>
      <p:sp>
        <p:nvSpPr>
          <p:cNvPr id="3" name="2 Subtítulo"/>
          <p:cNvSpPr>
            <a:spLocks noGrp="1"/>
          </p:cNvSpPr>
          <p:nvPr>
            <p:ph type="subTitle" idx="1"/>
          </p:nvPr>
        </p:nvSpPr>
        <p:spPr>
          <a:xfrm>
            <a:off x="457200" y="3352800"/>
            <a:ext cx="8305800" cy="2895600"/>
          </a:xfrm>
        </p:spPr>
        <p:txBody>
          <a:bodyPr>
            <a:normAutofit lnSpcReduction="10000"/>
          </a:bodyPr>
          <a:lstStyle/>
          <a:p>
            <a:r>
              <a:rPr lang="es-UY" sz="3500" b="1" i="1" dirty="0" smtClean="0">
                <a:solidFill>
                  <a:srgbClr val="002060"/>
                </a:solidFill>
              </a:rPr>
              <a:t>Desafíos de la ganadería uruguaya en un mundo lleno de interrogantes</a:t>
            </a:r>
            <a:r>
              <a:rPr lang="es-ES" sz="2400" dirty="0" smtClean="0">
                <a:solidFill>
                  <a:srgbClr val="002060"/>
                </a:solidFill>
              </a:rPr>
              <a:t> </a:t>
            </a:r>
            <a:endParaRPr lang="es-UY" sz="2400" dirty="0">
              <a:solidFill>
                <a:srgbClr val="002060"/>
              </a:solidFill>
            </a:endParaRPr>
          </a:p>
          <a:p>
            <a:endParaRPr lang="es-UY" sz="2400" dirty="0" smtClean="0">
              <a:solidFill>
                <a:srgbClr val="002060"/>
              </a:solidFill>
            </a:endParaRPr>
          </a:p>
          <a:p>
            <a:r>
              <a:rPr lang="es-UY" sz="2000" dirty="0" smtClean="0">
                <a:solidFill>
                  <a:srgbClr val="003300"/>
                </a:solidFill>
              </a:rPr>
              <a:t>       </a:t>
            </a:r>
          </a:p>
          <a:p>
            <a:endParaRPr lang="es-UY" sz="2000" dirty="0">
              <a:solidFill>
                <a:srgbClr val="003300"/>
              </a:solidFill>
            </a:endParaRPr>
          </a:p>
          <a:p>
            <a:r>
              <a:rPr lang="es-UY" sz="2000" b="1" dirty="0" smtClean="0">
                <a:solidFill>
                  <a:srgbClr val="003300"/>
                </a:solidFill>
              </a:rPr>
              <a:t> </a:t>
            </a:r>
            <a:r>
              <a:rPr lang="es-UY" sz="2000" b="1" dirty="0" smtClean="0">
                <a:solidFill>
                  <a:srgbClr val="002060"/>
                </a:solidFill>
              </a:rPr>
              <a:t>Roberto Vázquez Platero</a:t>
            </a:r>
            <a:endParaRPr lang="en-US" sz="2000" b="1" dirty="0">
              <a:solidFill>
                <a:srgbClr val="002060"/>
              </a:solidFill>
            </a:endParaRPr>
          </a:p>
          <a:p>
            <a:r>
              <a:rPr lang="es-UY" sz="2000" b="1" dirty="0" smtClean="0">
                <a:solidFill>
                  <a:srgbClr val="002060"/>
                </a:solidFill>
              </a:rPr>
              <a:t>   Setiembre  de 2018</a:t>
            </a:r>
            <a:endParaRPr lang="en-US" sz="2000" b="1" dirty="0">
              <a:solidFill>
                <a:srgbClr val="00206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52600"/>
            <a:ext cx="188214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7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07583"/>
          </a:xfrm>
        </p:spPr>
        <p:txBody>
          <a:bodyPr>
            <a:normAutofit/>
          </a:bodyPr>
          <a:lstStyle/>
          <a:p>
            <a:r>
              <a:rPr lang="es-UY" sz="3200" dirty="0" err="1" smtClean="0"/>
              <a:t>Indice</a:t>
            </a:r>
            <a:r>
              <a:rPr lang="es-UY" sz="3200" dirty="0" smtClean="0"/>
              <a:t> </a:t>
            </a:r>
            <a:r>
              <a:rPr lang="es-UY" sz="3200" dirty="0"/>
              <a:t>de precios de cereales, oleaginosas y carne vacuna </a:t>
            </a:r>
            <a:r>
              <a:rPr lang="es-UY" sz="2400" dirty="0"/>
              <a:t>(FAO, </a:t>
            </a:r>
            <a:r>
              <a:rPr lang="es-UY" sz="2400" dirty="0" smtClean="0"/>
              <a:t>Agosto </a:t>
            </a:r>
            <a:r>
              <a:rPr lang="es-UY" sz="2400" dirty="0"/>
              <a:t>2018)</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448524"/>
              </p:ext>
            </p:extLst>
          </p:nvPr>
        </p:nvGraphicFramePr>
        <p:xfrm>
          <a:off x="0" y="1004552"/>
          <a:ext cx="9144000" cy="585344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5628068" y="4056845"/>
            <a:ext cx="1133340"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25803" y="5357611"/>
            <a:ext cx="1043189"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6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183" y="1"/>
            <a:ext cx="8860665" cy="1210614"/>
          </a:xfrm>
        </p:spPr>
        <p:txBody>
          <a:bodyPr/>
          <a:lstStyle/>
          <a:p>
            <a:r>
              <a:rPr lang="es-UY" dirty="0"/>
              <a:t>Los grandes exportadores al </a:t>
            </a:r>
            <a:r>
              <a:rPr lang="es-UY" dirty="0" smtClean="0"/>
              <a:t>2017 </a:t>
            </a:r>
            <a:r>
              <a:rPr lang="es-UY" sz="3200" dirty="0"/>
              <a:t>(</a:t>
            </a:r>
            <a:r>
              <a:rPr lang="es-UY" sz="3200" dirty="0" err="1"/>
              <a:t>idele</a:t>
            </a:r>
            <a:r>
              <a:rPr lang="es-UY" sz="3200" dirty="0"/>
              <a:t> </a:t>
            </a:r>
            <a:r>
              <a:rPr lang="es-UY" sz="3200" dirty="0" smtClean="0"/>
              <a:t>2018)</a:t>
            </a:r>
            <a:endParaRPr lang="en-US" dirty="0"/>
          </a:p>
        </p:txBody>
      </p:sp>
      <p:pic>
        <p:nvPicPr>
          <p:cNvPr id="5" name="Content Placeholder 4"/>
          <p:cNvPicPr>
            <a:picLocks noGrp="1" noChangeAspect="1"/>
          </p:cNvPicPr>
          <p:nvPr>
            <p:ph idx="1"/>
          </p:nvPr>
        </p:nvPicPr>
        <p:blipFill>
          <a:blip r:embed="rId2"/>
          <a:stretch>
            <a:fillRect/>
          </a:stretch>
        </p:blipFill>
        <p:spPr>
          <a:xfrm>
            <a:off x="0" y="1210615"/>
            <a:ext cx="9053848" cy="5647385"/>
          </a:xfrm>
          <a:prstGeom prst="rect">
            <a:avLst/>
          </a:prstGeom>
        </p:spPr>
      </p:pic>
    </p:spTree>
    <p:extLst>
      <p:ext uri="{BB962C8B-B14F-4D97-AF65-F5344CB8AC3E}">
        <p14:creationId xmlns:p14="http://schemas.microsoft.com/office/powerpoint/2010/main" val="969029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91672"/>
          </a:xfrm>
        </p:spPr>
        <p:txBody>
          <a:bodyPr/>
          <a:lstStyle/>
          <a:p>
            <a:r>
              <a:rPr lang="es-UY" dirty="0"/>
              <a:t>Los grandes </a:t>
            </a:r>
            <a:r>
              <a:rPr lang="es-UY" dirty="0" smtClean="0"/>
              <a:t>importadores </a:t>
            </a:r>
            <a:r>
              <a:rPr lang="es-UY" dirty="0"/>
              <a:t>al </a:t>
            </a:r>
            <a:r>
              <a:rPr lang="es-UY" dirty="0" smtClean="0"/>
              <a:t>2017 </a:t>
            </a:r>
            <a:r>
              <a:rPr lang="es-UY" sz="3200" dirty="0"/>
              <a:t>(</a:t>
            </a:r>
            <a:r>
              <a:rPr lang="es-UY" sz="3200" dirty="0" err="1"/>
              <a:t>idele</a:t>
            </a:r>
            <a:r>
              <a:rPr lang="es-UY" sz="3200" dirty="0"/>
              <a:t> </a:t>
            </a:r>
            <a:r>
              <a:rPr lang="es-UY" sz="3200" dirty="0" smtClean="0"/>
              <a:t>2018)</a:t>
            </a:r>
            <a:endParaRPr lang="en-US" dirty="0"/>
          </a:p>
        </p:txBody>
      </p:sp>
      <p:pic>
        <p:nvPicPr>
          <p:cNvPr id="4" name="Content Placeholder 3"/>
          <p:cNvPicPr>
            <a:picLocks noGrp="1" noChangeAspect="1"/>
          </p:cNvPicPr>
          <p:nvPr>
            <p:ph idx="1"/>
          </p:nvPr>
        </p:nvPicPr>
        <p:blipFill>
          <a:blip r:embed="rId2"/>
          <a:stretch>
            <a:fillRect/>
          </a:stretch>
        </p:blipFill>
        <p:spPr>
          <a:xfrm>
            <a:off x="0" y="991673"/>
            <a:ext cx="9144000" cy="5995115"/>
          </a:xfrm>
          <a:prstGeom prst="rect">
            <a:avLst/>
          </a:prstGeom>
        </p:spPr>
      </p:pic>
      <p:sp>
        <p:nvSpPr>
          <p:cNvPr id="5" name="Oval 4"/>
          <p:cNvSpPr/>
          <p:nvPr/>
        </p:nvSpPr>
        <p:spPr>
          <a:xfrm>
            <a:off x="5962918" y="2730321"/>
            <a:ext cx="682581" cy="888642"/>
          </a:xfrm>
          <a:prstGeom prst="ellipse">
            <a:avLst/>
          </a:prstGeom>
          <a:noFill/>
          <a:ln w="222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962918" y="3618963"/>
            <a:ext cx="682581" cy="502276"/>
          </a:xfrm>
          <a:prstGeom prst="ellipse">
            <a:avLst/>
          </a:prstGeom>
          <a:noFill/>
          <a:ln w="22225">
            <a:solidFill>
              <a:srgbClr val="0066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62918" y="5112913"/>
            <a:ext cx="579550" cy="399245"/>
          </a:xfrm>
          <a:prstGeom prst="ellipse">
            <a:avLst/>
          </a:prstGeom>
          <a:noFill/>
          <a:ln w="254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73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0"/>
            <a:ext cx="8214014" cy="976745"/>
          </a:xfrm>
        </p:spPr>
        <p:txBody>
          <a:bodyPr>
            <a:normAutofit/>
          </a:bodyPr>
          <a:lstStyle/>
          <a:p>
            <a:r>
              <a:rPr lang="es-UY" sz="3000" dirty="0"/>
              <a:t>Gran responsable de la “escasez” 2010-2012</a:t>
            </a:r>
            <a:br>
              <a:rPr lang="es-UY" sz="3000" dirty="0"/>
            </a:br>
            <a:r>
              <a:rPr lang="es-UY" sz="3000" dirty="0"/>
              <a:t>Exportaciones de AR+BR+URU</a:t>
            </a:r>
            <a:endParaRPr lang="en-US" sz="3000" dirty="0"/>
          </a:p>
        </p:txBody>
      </p:sp>
      <p:graphicFrame>
        <p:nvGraphicFramePr>
          <p:cNvPr id="4" name="Content Placeholder 3"/>
          <p:cNvGraphicFramePr>
            <a:graphicFrameLocks noGrp="1"/>
          </p:cNvGraphicFramePr>
          <p:nvPr>
            <p:ph idx="1"/>
            <p:extLst/>
          </p:nvPr>
        </p:nvGraphicFramePr>
        <p:xfrm>
          <a:off x="0" y="1143000"/>
          <a:ext cx="9144000" cy="5714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2860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215"/>
            <a:ext cx="9144000" cy="914398"/>
          </a:xfrm>
        </p:spPr>
        <p:txBody>
          <a:bodyPr>
            <a:normAutofit fontScale="90000"/>
          </a:bodyPr>
          <a:lstStyle/>
          <a:p>
            <a:r>
              <a:rPr lang="es-UY" sz="3300" dirty="0"/>
              <a:t>A</a:t>
            </a:r>
            <a:r>
              <a:rPr lang="es-UY" sz="3300" dirty="0" smtClean="0"/>
              <a:t>bundancia </a:t>
            </a:r>
            <a:r>
              <a:rPr lang="es-UY" sz="3300" dirty="0"/>
              <a:t>más que escasez en el período </a:t>
            </a:r>
            <a:r>
              <a:rPr lang="es-UY" sz="3300" dirty="0" smtClean="0"/>
              <a:t>2014-15</a:t>
            </a:r>
            <a:r>
              <a:rPr lang="es-UY" sz="3300" dirty="0"/>
              <a:t/>
            </a:r>
            <a:br>
              <a:rPr lang="es-UY" sz="3300" dirty="0"/>
            </a:br>
            <a:r>
              <a:rPr lang="es-UY" sz="2700" dirty="0" smtClean="0"/>
              <a:t>exportaciones  </a:t>
            </a:r>
            <a:r>
              <a:rPr lang="es-UY" sz="2700" dirty="0"/>
              <a:t>de 6 </a:t>
            </a:r>
            <a:r>
              <a:rPr lang="es-UY" sz="2700" dirty="0" smtClean="0"/>
              <a:t>países </a:t>
            </a:r>
            <a:r>
              <a:rPr lang="es-UY" sz="2700" dirty="0"/>
              <a:t> </a:t>
            </a:r>
            <a:r>
              <a:rPr lang="es-UY" sz="2700" dirty="0" err="1" smtClean="0"/>
              <a:t>Mercosur+Aust+USA</a:t>
            </a:r>
            <a:r>
              <a:rPr lang="es-UY" sz="2700" dirty="0" smtClean="0"/>
              <a:t> (</a:t>
            </a:r>
            <a:r>
              <a:rPr lang="es-UY" sz="2700" dirty="0" err="1"/>
              <a:t>k</a:t>
            </a:r>
            <a:r>
              <a:rPr lang="es-UY" sz="2700" dirty="0" err="1" smtClean="0"/>
              <a:t>tons</a:t>
            </a:r>
            <a:r>
              <a:rPr lang="es-UY" sz="2700" dirty="0" smtClean="0"/>
              <a:t> </a:t>
            </a:r>
            <a:r>
              <a:rPr lang="es-UY" sz="2700" dirty="0" err="1"/>
              <a:t>ec</a:t>
            </a:r>
            <a:r>
              <a:rPr lang="es-UY" sz="2700" dirty="0" smtClean="0"/>
              <a:t>)</a:t>
            </a:r>
            <a:br>
              <a:rPr lang="es-UY" sz="2700" dirty="0" smtClean="0"/>
            </a:br>
            <a:endParaRPr lang="en-US" sz="2700" dirty="0"/>
          </a:p>
        </p:txBody>
      </p:sp>
      <p:graphicFrame>
        <p:nvGraphicFramePr>
          <p:cNvPr id="6" name="Content Placeholder 5"/>
          <p:cNvGraphicFramePr>
            <a:graphicFrameLocks noGrp="1"/>
          </p:cNvGraphicFramePr>
          <p:nvPr>
            <p:ph idx="1"/>
            <p:extLst/>
          </p:nvPr>
        </p:nvGraphicFramePr>
        <p:xfrm>
          <a:off x="0" y="1310186"/>
          <a:ext cx="9144000" cy="5547814"/>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a:extLst>
              <a:ext uri="{FF2B5EF4-FFF2-40B4-BE49-F238E27FC236}">
                <a16:creationId xmlns:a16="http://schemas.microsoft.com/office/drawing/2014/main" xmlns="" id="{011AD09D-617E-4574-ABFC-777A4E8CBA67}"/>
              </a:ext>
            </a:extLst>
          </p:cNvPr>
          <p:cNvCxnSpPr/>
          <p:nvPr/>
        </p:nvCxnSpPr>
        <p:spPr>
          <a:xfrm>
            <a:off x="7028318" y="1445234"/>
            <a:ext cx="1033857" cy="10079"/>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95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003"/>
          </a:xfrm>
        </p:spPr>
        <p:txBody>
          <a:bodyPr>
            <a:normAutofit fontScale="90000"/>
          </a:bodyPr>
          <a:lstStyle/>
          <a:p>
            <a:r>
              <a:rPr lang="es-UY" dirty="0" smtClean="0"/>
              <a:t>Australia: evolución de exportaciones, Enero 2018</a:t>
            </a:r>
            <a:br>
              <a:rPr lang="es-UY" dirty="0" smtClean="0"/>
            </a:br>
            <a:r>
              <a:rPr lang="en-US" sz="2000" dirty="0"/>
              <a:t>Reproduced courtesy of Meat &amp; Livestock Australia Limited - www.mla.com.au</a:t>
            </a:r>
          </a:p>
        </p:txBody>
      </p:sp>
      <p:pic>
        <p:nvPicPr>
          <p:cNvPr id="4" name="Content Placeholder 3"/>
          <p:cNvPicPr>
            <a:picLocks noGrp="1" noChangeAspect="1"/>
          </p:cNvPicPr>
          <p:nvPr>
            <p:ph idx="1"/>
          </p:nvPr>
        </p:nvPicPr>
        <p:blipFill>
          <a:blip r:embed="rId2"/>
          <a:stretch>
            <a:fillRect/>
          </a:stretch>
        </p:blipFill>
        <p:spPr>
          <a:xfrm>
            <a:off x="0" y="1201003"/>
            <a:ext cx="9144000" cy="5779827"/>
          </a:xfrm>
          <a:prstGeom prst="rect">
            <a:avLst/>
          </a:prstGeom>
        </p:spPr>
      </p:pic>
    </p:spTree>
    <p:extLst>
      <p:ext uri="{BB962C8B-B14F-4D97-AF65-F5344CB8AC3E}">
        <p14:creationId xmlns:p14="http://schemas.microsoft.com/office/powerpoint/2010/main" val="278603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6287"/>
          </a:xfrm>
        </p:spPr>
        <p:txBody>
          <a:bodyPr>
            <a:normAutofit fontScale="90000"/>
          </a:bodyPr>
          <a:lstStyle/>
          <a:p>
            <a:r>
              <a:rPr lang="es-UY" dirty="0" smtClean="0"/>
              <a:t>USA en el centro del mercado mundial:</a:t>
            </a:r>
            <a:br>
              <a:rPr lang="es-UY" dirty="0" smtClean="0"/>
            </a:br>
            <a:r>
              <a:rPr lang="es-UY" dirty="0" smtClean="0"/>
              <a:t>evolución del rodeo (enero)  </a:t>
            </a:r>
            <a:r>
              <a:rPr lang="es-UY" sz="2400" dirty="0" err="1" smtClean="0"/>
              <a:t>cabs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4521606"/>
              </p:ext>
            </p:extLst>
          </p:nvPr>
        </p:nvGraphicFramePr>
        <p:xfrm>
          <a:off x="0" y="873456"/>
          <a:ext cx="9144000" cy="5984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988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7546"/>
            <a:ext cx="7886700" cy="982639"/>
          </a:xfrm>
        </p:spPr>
        <p:txBody>
          <a:bodyPr>
            <a:normAutofit fontScale="90000"/>
          </a:bodyPr>
          <a:lstStyle/>
          <a:p>
            <a:r>
              <a:rPr lang="es-UY" dirty="0" smtClean="0"/>
              <a:t>USA: </a:t>
            </a:r>
            <a:r>
              <a:rPr lang="es-UY" dirty="0"/>
              <a:t>e</a:t>
            </a:r>
            <a:r>
              <a:rPr lang="es-UY" dirty="0" smtClean="0"/>
              <a:t>volución de la producción (</a:t>
            </a:r>
            <a:r>
              <a:rPr lang="es-UY" sz="3100" dirty="0" err="1" smtClean="0"/>
              <a:t>mill</a:t>
            </a:r>
            <a:r>
              <a:rPr lang="es-UY" sz="3100" dirty="0" smtClean="0"/>
              <a:t> de </a:t>
            </a:r>
            <a:r>
              <a:rPr lang="es-UY" sz="3100" dirty="0" err="1" smtClean="0"/>
              <a:t>tons</a:t>
            </a:r>
            <a:r>
              <a:rPr lang="es-UY" sz="3100" dirty="0" smtClean="0"/>
              <a:t>)</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162957"/>
              </p:ext>
            </p:extLst>
          </p:nvPr>
        </p:nvGraphicFramePr>
        <p:xfrm>
          <a:off x="0" y="1310186"/>
          <a:ext cx="9144000" cy="5445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2204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11369"/>
          </a:xfrm>
        </p:spPr>
        <p:txBody>
          <a:bodyPr/>
          <a:lstStyle/>
          <a:p>
            <a:r>
              <a:rPr lang="es-UY" dirty="0"/>
              <a:t>Precio del ganado en USA </a:t>
            </a:r>
            <a:r>
              <a:rPr lang="es-UY" sz="3200" dirty="0"/>
              <a:t>(</a:t>
            </a:r>
            <a:r>
              <a:rPr lang="es-UY" sz="3200" dirty="0" err="1"/>
              <a:t>u$s</a:t>
            </a:r>
            <a:r>
              <a:rPr lang="es-UY" sz="3200" dirty="0"/>
              <a:t>/</a:t>
            </a:r>
            <a:r>
              <a:rPr lang="es-UY" sz="3200" dirty="0" err="1"/>
              <a:t>kg.vivo</a:t>
            </a:r>
            <a:r>
              <a:rPr lang="es-UY" sz="3200" dirty="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7856155"/>
              </p:ext>
            </p:extLst>
          </p:nvPr>
        </p:nvGraphicFramePr>
        <p:xfrm>
          <a:off x="0" y="811368"/>
          <a:ext cx="9144000" cy="6046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284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7127"/>
          </a:xfrm>
        </p:spPr>
        <p:txBody>
          <a:bodyPr>
            <a:normAutofit fontScale="90000"/>
          </a:bodyPr>
          <a:lstStyle/>
          <a:p>
            <a:r>
              <a:rPr lang="es-UY" dirty="0" smtClean="0"/>
              <a:t>USA: vaca para industria </a:t>
            </a:r>
            <a:r>
              <a:rPr lang="es-UY" sz="3200" dirty="0"/>
              <a:t>(</a:t>
            </a:r>
            <a:r>
              <a:rPr lang="es-UY" sz="3200" dirty="0" err="1"/>
              <a:t>u$s</a:t>
            </a:r>
            <a:r>
              <a:rPr lang="es-UY" sz="3200" dirty="0"/>
              <a:t>/100 libras/kg)</a:t>
            </a:r>
            <a:br>
              <a:rPr lang="es-UY" sz="3200"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1907753"/>
              </p:ext>
            </p:extLst>
          </p:nvPr>
        </p:nvGraphicFramePr>
        <p:xfrm>
          <a:off x="0" y="837127"/>
          <a:ext cx="9144000" cy="6020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346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1673"/>
          </a:xfrm>
        </p:spPr>
        <p:txBody>
          <a:bodyPr/>
          <a:lstStyle/>
          <a:p>
            <a:r>
              <a:rPr lang="es-UY" dirty="0" smtClean="0"/>
              <a:t>Contenido</a:t>
            </a:r>
            <a:endParaRPr lang="en-US" dirty="0"/>
          </a:p>
        </p:txBody>
      </p:sp>
      <p:sp>
        <p:nvSpPr>
          <p:cNvPr id="3" name="Content Placeholder 2"/>
          <p:cNvSpPr>
            <a:spLocks noGrp="1"/>
          </p:cNvSpPr>
          <p:nvPr>
            <p:ph idx="1"/>
          </p:nvPr>
        </p:nvSpPr>
        <p:spPr>
          <a:xfrm>
            <a:off x="206061" y="1635616"/>
            <a:ext cx="8744755" cy="5222383"/>
          </a:xfrm>
        </p:spPr>
        <p:txBody>
          <a:bodyPr>
            <a:normAutofit/>
          </a:bodyPr>
          <a:lstStyle/>
          <a:p>
            <a:r>
              <a:rPr lang="es-UY" dirty="0" smtClean="0"/>
              <a:t>El mercado mundial de alimentos</a:t>
            </a:r>
          </a:p>
          <a:p>
            <a:endParaRPr lang="es-UY" dirty="0"/>
          </a:p>
          <a:p>
            <a:r>
              <a:rPr lang="es-UY" dirty="0" smtClean="0"/>
              <a:t>Evolución reciente y perspectivas de corto plazo del mercado mundial de carne vacuna y animales en pie</a:t>
            </a:r>
          </a:p>
          <a:p>
            <a:endParaRPr lang="es-UY" dirty="0"/>
          </a:p>
          <a:p>
            <a:r>
              <a:rPr lang="es-UY" dirty="0"/>
              <a:t>La situación de </a:t>
            </a:r>
            <a:r>
              <a:rPr lang="es-UY" dirty="0" smtClean="0"/>
              <a:t>Uruguay en este contexto</a:t>
            </a:r>
          </a:p>
          <a:p>
            <a:endParaRPr lang="es-UY" dirty="0"/>
          </a:p>
          <a:p>
            <a:r>
              <a:rPr lang="es-UY" dirty="0" smtClean="0"/>
              <a:t>Temas de largo plazo que se plantean como amenazas y también como oportunidades</a:t>
            </a:r>
          </a:p>
          <a:p>
            <a:endParaRPr lang="es-UY" dirty="0"/>
          </a:p>
          <a:p>
            <a:endParaRPr lang="es-UY" dirty="0"/>
          </a:p>
          <a:p>
            <a:endParaRPr lang="es-UY" dirty="0"/>
          </a:p>
          <a:p>
            <a:endParaRPr lang="en-US" dirty="0"/>
          </a:p>
        </p:txBody>
      </p:sp>
    </p:spTree>
    <p:extLst>
      <p:ext uri="{BB962C8B-B14F-4D97-AF65-F5344CB8AC3E}">
        <p14:creationId xmlns:p14="http://schemas.microsoft.com/office/powerpoint/2010/main" val="1327723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71977"/>
          </a:xfrm>
        </p:spPr>
        <p:txBody>
          <a:bodyPr/>
          <a:lstStyle/>
          <a:p>
            <a:r>
              <a:rPr lang="es-UY" dirty="0" smtClean="0"/>
              <a:t>USA: evolución de importaciones  </a:t>
            </a:r>
            <a:r>
              <a:rPr lang="es-UY" sz="2400" dirty="0" smtClean="0"/>
              <a:t>(000tons. </a:t>
            </a:r>
            <a:r>
              <a:rPr lang="es-UY" sz="2400" dirty="0" err="1" smtClean="0"/>
              <a:t>ec</a:t>
            </a:r>
            <a:r>
              <a:rPr lang="es-UY" sz="2400" dirty="0" smtClean="0"/>
              <a:t>)</a:t>
            </a:r>
            <a:endParaRPr lang="en-US" sz="2400" dirty="0"/>
          </a:p>
        </p:txBody>
      </p:sp>
      <p:graphicFrame>
        <p:nvGraphicFramePr>
          <p:cNvPr id="4" name="Content Placeholder 3"/>
          <p:cNvGraphicFramePr>
            <a:graphicFrameLocks noGrp="1"/>
          </p:cNvGraphicFramePr>
          <p:nvPr>
            <p:ph idx="1"/>
            <p:extLst/>
          </p:nvPr>
        </p:nvGraphicFramePr>
        <p:xfrm>
          <a:off x="283335" y="1171978"/>
          <a:ext cx="8718997" cy="56860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1214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normAutofit fontScale="90000"/>
          </a:bodyPr>
          <a:lstStyle/>
          <a:p>
            <a:r>
              <a:rPr lang="es-UY" dirty="0"/>
              <a:t>I</a:t>
            </a:r>
            <a:r>
              <a:rPr lang="es-UY" dirty="0" smtClean="0"/>
              <a:t>mpacto sobre el mercado mundial: como trasmite el mercado de USA, sus movimientos al resto del mundo</a:t>
            </a:r>
            <a:endParaRPr lang="en-US" dirty="0"/>
          </a:p>
        </p:txBody>
      </p:sp>
      <p:sp>
        <p:nvSpPr>
          <p:cNvPr id="3" name="Content Placeholder 2"/>
          <p:cNvSpPr>
            <a:spLocks noGrp="1"/>
          </p:cNvSpPr>
          <p:nvPr>
            <p:ph idx="1"/>
          </p:nvPr>
        </p:nvSpPr>
        <p:spPr>
          <a:xfrm>
            <a:off x="0" y="1214651"/>
            <a:ext cx="9144000" cy="5527342"/>
          </a:xfrm>
        </p:spPr>
        <p:txBody>
          <a:bodyPr>
            <a:normAutofit fontScale="92500" lnSpcReduction="20000"/>
          </a:bodyPr>
          <a:lstStyle/>
          <a:p>
            <a:r>
              <a:rPr lang="es-UY" dirty="0" smtClean="0"/>
              <a:t>La reducida faena de vacas y el precio alto, determinó un importante aumento del volumen de importaciones de carne para industria (30 % en 2014 y 50% 2015 en relación a 2013), sobre todo de Australia(100% en 2015),  Uruguay (+ 40%) y muchos otros orígenes. </a:t>
            </a:r>
          </a:p>
          <a:p>
            <a:r>
              <a:rPr lang="es-UY" dirty="0" smtClean="0"/>
              <a:t>50 </a:t>
            </a:r>
            <a:r>
              <a:rPr lang="es-UY" dirty="0"/>
              <a:t>% aumento del precio en la </a:t>
            </a:r>
            <a:r>
              <a:rPr lang="es-UY" dirty="0" smtClean="0"/>
              <a:t>carne de para industria, vaca </a:t>
            </a:r>
            <a:r>
              <a:rPr lang="es-UY" dirty="0"/>
              <a:t>90CL </a:t>
            </a:r>
            <a:r>
              <a:rPr lang="es-UY" dirty="0" smtClean="0"/>
              <a:t>importada,  </a:t>
            </a:r>
            <a:r>
              <a:rPr lang="es-UY" dirty="0"/>
              <a:t>en 2014 y 2015 </a:t>
            </a:r>
            <a:r>
              <a:rPr lang="es-UY" dirty="0" smtClean="0"/>
              <a:t>(</a:t>
            </a:r>
            <a:r>
              <a:rPr lang="es-UY" dirty="0"/>
              <a:t> </a:t>
            </a:r>
            <a:r>
              <a:rPr lang="es-UY" dirty="0" smtClean="0"/>
              <a:t>lo </a:t>
            </a:r>
            <a:r>
              <a:rPr lang="es-UY" dirty="0"/>
              <a:t>que Uruguay exporta</a:t>
            </a:r>
            <a:r>
              <a:rPr lang="es-UY" dirty="0" smtClean="0"/>
              <a:t>).</a:t>
            </a:r>
          </a:p>
          <a:p>
            <a:r>
              <a:rPr lang="es-UY" dirty="0" smtClean="0"/>
              <a:t>Reducción de exportaciones de Australia a China en 2014</a:t>
            </a:r>
          </a:p>
          <a:p>
            <a:r>
              <a:rPr lang="es-UY" dirty="0"/>
              <a:t>Aumento del precio de la carne importada en China</a:t>
            </a:r>
            <a:r>
              <a:rPr lang="es-UY" dirty="0" smtClean="0"/>
              <a:t>.</a:t>
            </a:r>
          </a:p>
          <a:p>
            <a:r>
              <a:rPr lang="es-UY" dirty="0" smtClean="0"/>
              <a:t>Aumento importante  de exportación de carne enfriada de Australia a USA  (110.000 </a:t>
            </a:r>
            <a:r>
              <a:rPr lang="es-UY" dirty="0" err="1" smtClean="0"/>
              <a:t>tons</a:t>
            </a:r>
            <a:r>
              <a:rPr lang="es-UY" dirty="0" smtClean="0"/>
              <a:t> en 2015).</a:t>
            </a:r>
          </a:p>
          <a:p>
            <a:r>
              <a:rPr lang="es-UY" dirty="0" smtClean="0"/>
              <a:t>USA redujo moderadamente sus exportaciones pero aumentó  significativamente los precios de exportación</a:t>
            </a:r>
          </a:p>
          <a:p>
            <a:r>
              <a:rPr lang="es-UY" dirty="0" smtClean="0"/>
              <a:t>Aumento de precio de todos los índices de precio de carne comercializadas en el mundo, incluyendo las carnes sustitutas, pollo y cerdo cuya suba fue más moderada y corta en el tiempo</a:t>
            </a:r>
          </a:p>
          <a:p>
            <a:endParaRPr lang="es-UY" dirty="0" smtClean="0"/>
          </a:p>
          <a:p>
            <a:endParaRPr lang="en-US" dirty="0"/>
          </a:p>
        </p:txBody>
      </p:sp>
    </p:spTree>
    <p:extLst>
      <p:ext uri="{BB962C8B-B14F-4D97-AF65-F5344CB8AC3E}">
        <p14:creationId xmlns:p14="http://schemas.microsoft.com/office/powerpoint/2010/main" val="3891600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41946"/>
          </a:xfrm>
        </p:spPr>
        <p:txBody>
          <a:bodyPr/>
          <a:lstStyle/>
          <a:p>
            <a:r>
              <a:rPr lang="es-AR" sz="3100" b="1" dirty="0"/>
              <a:t>3er. Período : 2016-2017</a:t>
            </a:r>
            <a:r>
              <a:rPr lang="es-AR" sz="3100" dirty="0"/>
              <a:t/>
            </a:r>
            <a:br>
              <a:rPr lang="es-AR" sz="3100" dirty="0"/>
            </a:br>
            <a:endParaRPr lang="en-US" dirty="0"/>
          </a:p>
        </p:txBody>
      </p:sp>
      <p:sp>
        <p:nvSpPr>
          <p:cNvPr id="3" name="Content Placeholder 2"/>
          <p:cNvSpPr>
            <a:spLocks noGrp="1"/>
          </p:cNvSpPr>
          <p:nvPr>
            <p:ph idx="1"/>
          </p:nvPr>
        </p:nvSpPr>
        <p:spPr>
          <a:xfrm>
            <a:off x="0" y="887104"/>
            <a:ext cx="9144000" cy="5827595"/>
          </a:xfrm>
        </p:spPr>
        <p:txBody>
          <a:bodyPr>
            <a:normAutofit fontScale="92500" lnSpcReduction="20000"/>
          </a:bodyPr>
          <a:lstStyle/>
          <a:p>
            <a:r>
              <a:rPr lang="es-UY" dirty="0" smtClean="0"/>
              <a:t>A diferencia de lo ocurrido en los dos períodos anteriores, en los que los precios de carne vacuna se movieron en sentido diferente a otros alimentos, la suba de la carne en 2016/17 abarcó a casi todas las  </a:t>
            </a:r>
            <a:r>
              <a:rPr lang="es-UY" dirty="0" err="1" smtClean="0"/>
              <a:t>commodities</a:t>
            </a:r>
            <a:r>
              <a:rPr lang="es-UY" dirty="0" smtClean="0"/>
              <a:t>, aunque hubo incrementos muy diferentes entre productos.</a:t>
            </a:r>
          </a:p>
          <a:p>
            <a:r>
              <a:rPr lang="es-UY" dirty="0" smtClean="0"/>
              <a:t>Hacia fines de 2015 y principio de 2016 los precios habían caído a valores muy bajos: el petróleo  debajo de U$ 30 (hoy a 65) ; la soja en Chicago a U$ 310 (hoy 390), el maíz a U$ 140 ( hoy 155) y el trigo a U$ 170 (hoy a 175)</a:t>
            </a:r>
          </a:p>
          <a:p>
            <a:r>
              <a:rPr lang="es-UY" dirty="0" smtClean="0"/>
              <a:t>En el caso de la carne vacuna la suba del precio mundial fue moderada y con altibajos en 2016, mientras en 2017  fue también moderada pero consistente a lo largo de todo el año.</a:t>
            </a:r>
          </a:p>
          <a:p>
            <a:r>
              <a:rPr lang="es-UY" dirty="0" smtClean="0"/>
              <a:t>Las exportaciones de 2017 que eran una incógnita a principio de año, mostraron un importante crecimiento de los principales actores</a:t>
            </a:r>
          </a:p>
          <a:p>
            <a:r>
              <a:rPr lang="es-UY" dirty="0" smtClean="0"/>
              <a:t>Como se explica que los precios hayan subido cuando la oferta creció como lo hizo?  </a:t>
            </a:r>
          </a:p>
          <a:p>
            <a:endParaRPr lang="es-UY" dirty="0" smtClean="0"/>
          </a:p>
          <a:p>
            <a:endParaRPr lang="en-US" dirty="0"/>
          </a:p>
        </p:txBody>
      </p:sp>
    </p:spTree>
    <p:extLst>
      <p:ext uri="{BB962C8B-B14F-4D97-AF65-F5344CB8AC3E}">
        <p14:creationId xmlns:p14="http://schemas.microsoft.com/office/powerpoint/2010/main" val="628562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
            <a:ext cx="8325135" cy="1119116"/>
          </a:xfrm>
        </p:spPr>
        <p:txBody>
          <a:bodyPr>
            <a:normAutofit/>
          </a:bodyPr>
          <a:lstStyle/>
          <a:p>
            <a:r>
              <a:rPr lang="es-UY" sz="3200" dirty="0" smtClean="0"/>
              <a:t>Los factores que afectaron oferta y demanda en 2016 y 2017</a:t>
            </a:r>
            <a:endParaRPr lang="en-US" sz="3200" dirty="0"/>
          </a:p>
        </p:txBody>
      </p:sp>
      <p:sp>
        <p:nvSpPr>
          <p:cNvPr id="3" name="Content Placeholder 2"/>
          <p:cNvSpPr>
            <a:spLocks noGrp="1"/>
          </p:cNvSpPr>
          <p:nvPr>
            <p:ph idx="1"/>
          </p:nvPr>
        </p:nvSpPr>
        <p:spPr>
          <a:xfrm>
            <a:off x="0" y="1119117"/>
            <a:ext cx="9021170" cy="5622876"/>
          </a:xfrm>
        </p:spPr>
        <p:txBody>
          <a:bodyPr>
            <a:normAutofit/>
          </a:bodyPr>
          <a:lstStyle/>
          <a:p>
            <a:r>
              <a:rPr lang="es-UY" dirty="0" smtClean="0"/>
              <a:t>Hay dos variables globales que afectaron al mercado de alimentos y explican la suba generalizada:</a:t>
            </a:r>
          </a:p>
          <a:p>
            <a:pPr>
              <a:buFont typeface="Wingdings" panose="05000000000000000000" pitchFamily="2" charset="2"/>
              <a:buChar char="Ø"/>
            </a:pPr>
            <a:r>
              <a:rPr lang="es-UY" b="1" dirty="0" smtClean="0"/>
              <a:t>Suba del petróleo </a:t>
            </a:r>
            <a:r>
              <a:rPr lang="es-UY" dirty="0" smtClean="0"/>
              <a:t>de 130 % en 2 años</a:t>
            </a:r>
          </a:p>
          <a:p>
            <a:pPr>
              <a:buFont typeface="Wingdings" panose="05000000000000000000" pitchFamily="2" charset="2"/>
              <a:buChar char="Ø"/>
            </a:pPr>
            <a:r>
              <a:rPr lang="es-UY" b="1" dirty="0" smtClean="0"/>
              <a:t>Depreciación del dólar </a:t>
            </a:r>
            <a:r>
              <a:rPr lang="es-UY" dirty="0" smtClean="0"/>
              <a:t>frente a las principales monedas del mundo durante 2017 </a:t>
            </a:r>
            <a:r>
              <a:rPr lang="es-UY" dirty="0"/>
              <a:t>(</a:t>
            </a:r>
            <a:r>
              <a:rPr lang="es-UY" dirty="0" smtClean="0"/>
              <a:t>Yuan:7%; Euro:12%; Rublo: 6/24</a:t>
            </a:r>
            <a:r>
              <a:rPr lang="es-UY" dirty="0"/>
              <a:t>;</a:t>
            </a:r>
            <a:r>
              <a:rPr lang="es-UY" dirty="0" smtClean="0"/>
              <a:t> Real: 0/20; Yen:4%, Kwon:12%; AUSD:8%; CHP:8/16%)</a:t>
            </a:r>
          </a:p>
          <a:p>
            <a:pPr marL="0" indent="0">
              <a:buNone/>
            </a:pPr>
            <a:endParaRPr lang="es-UY" dirty="0" smtClean="0"/>
          </a:p>
          <a:p>
            <a:pPr>
              <a:buFont typeface="Wingdings" panose="05000000000000000000" pitchFamily="2" charset="2"/>
              <a:buChar char="Ø"/>
            </a:pPr>
            <a:r>
              <a:rPr lang="es-UY" dirty="0"/>
              <a:t>T</a:t>
            </a:r>
            <a:r>
              <a:rPr lang="es-UY" dirty="0" smtClean="0"/>
              <a:t>ambién en este período </a:t>
            </a:r>
            <a:r>
              <a:rPr lang="es-UY" b="1" dirty="0" smtClean="0"/>
              <a:t>el mercado americano</a:t>
            </a:r>
            <a:r>
              <a:rPr lang="es-UY" dirty="0" smtClean="0"/>
              <a:t> dejó su huella en el mercado mundial, con un importante </a:t>
            </a:r>
            <a:r>
              <a:rPr lang="es-UY" b="1" dirty="0" smtClean="0"/>
              <a:t>aumento del consumo</a:t>
            </a:r>
            <a:r>
              <a:rPr lang="es-UY" dirty="0" smtClean="0"/>
              <a:t> en esos dos años. Ello determinó que las subas de precios en USA fueran mayores que en otros mercados, sobre todo a nivel de la reposición.</a:t>
            </a:r>
          </a:p>
          <a:p>
            <a:pPr marL="0" indent="0">
              <a:buNone/>
            </a:pPr>
            <a:endParaRPr lang="en-US" dirty="0"/>
          </a:p>
        </p:txBody>
      </p:sp>
    </p:spTree>
    <p:extLst>
      <p:ext uri="{BB962C8B-B14F-4D97-AF65-F5344CB8AC3E}">
        <p14:creationId xmlns:p14="http://schemas.microsoft.com/office/powerpoint/2010/main" val="89144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19116"/>
          </a:xfrm>
        </p:spPr>
        <p:txBody>
          <a:bodyPr/>
          <a:lstStyle/>
          <a:p>
            <a:r>
              <a:rPr lang="es-UY" dirty="0" smtClean="0"/>
              <a:t>El precio del petróleo subió 130% </a:t>
            </a:r>
            <a:endParaRPr lang="en-US" dirty="0"/>
          </a:p>
        </p:txBody>
      </p:sp>
      <p:cxnSp>
        <p:nvCxnSpPr>
          <p:cNvPr id="6" name="Straight Arrow Connector 5"/>
          <p:cNvCxnSpPr/>
          <p:nvPr/>
        </p:nvCxnSpPr>
        <p:spPr>
          <a:xfrm flipV="1">
            <a:off x="4885899" y="3166281"/>
            <a:ext cx="1364776" cy="136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2"/>
          <a:stretch>
            <a:fillRect/>
          </a:stretch>
        </p:blipFill>
        <p:spPr>
          <a:xfrm>
            <a:off x="0" y="914400"/>
            <a:ext cx="9144000" cy="5943600"/>
          </a:xfrm>
          <a:prstGeom prst="rect">
            <a:avLst/>
          </a:prstGeom>
        </p:spPr>
      </p:pic>
    </p:spTree>
    <p:extLst>
      <p:ext uri="{BB962C8B-B14F-4D97-AF65-F5344CB8AC3E}">
        <p14:creationId xmlns:p14="http://schemas.microsoft.com/office/powerpoint/2010/main" val="4167156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20462"/>
          </a:xfrm>
        </p:spPr>
        <p:txBody>
          <a:bodyPr/>
          <a:lstStyle/>
          <a:p>
            <a:r>
              <a:rPr lang="es-UY" sz="3200" dirty="0"/>
              <a:t>El dólar perdió 10 % frente a un conjunto ponderado de divisas </a:t>
            </a:r>
            <a:endParaRPr lang="en-US" dirty="0"/>
          </a:p>
        </p:txBody>
      </p:sp>
      <p:pic>
        <p:nvPicPr>
          <p:cNvPr id="4" name="Content Placeholder 3"/>
          <p:cNvPicPr>
            <a:picLocks noGrp="1" noChangeAspect="1"/>
          </p:cNvPicPr>
          <p:nvPr>
            <p:ph idx="1"/>
          </p:nvPr>
        </p:nvPicPr>
        <p:blipFill>
          <a:blip r:embed="rId2"/>
          <a:stretch>
            <a:fillRect/>
          </a:stretch>
        </p:blipFill>
        <p:spPr>
          <a:xfrm>
            <a:off x="0" y="991672"/>
            <a:ext cx="9144000" cy="5866327"/>
          </a:xfrm>
          <a:prstGeom prst="rect">
            <a:avLst/>
          </a:prstGeom>
        </p:spPr>
      </p:pic>
    </p:spTree>
    <p:extLst>
      <p:ext uri="{BB962C8B-B14F-4D97-AF65-F5344CB8AC3E}">
        <p14:creationId xmlns:p14="http://schemas.microsoft.com/office/powerpoint/2010/main" val="4046696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60060"/>
          </a:xfrm>
        </p:spPr>
        <p:txBody>
          <a:bodyPr>
            <a:normAutofit fontScale="90000"/>
          </a:bodyPr>
          <a:lstStyle/>
          <a:p>
            <a:r>
              <a:rPr lang="es-UY" sz="3200" dirty="0"/>
              <a:t>E</a:t>
            </a:r>
            <a:r>
              <a:rPr lang="es-UY" sz="3200" dirty="0" smtClean="0"/>
              <a:t>l consumo en USA aumentó 2 </a:t>
            </a:r>
            <a:r>
              <a:rPr lang="es-UY" sz="3200" dirty="0" err="1" smtClean="0"/>
              <a:t>kgs</a:t>
            </a:r>
            <a:r>
              <a:rPr lang="es-UY" sz="3200" dirty="0" smtClean="0"/>
              <a:t>/</a:t>
            </a:r>
            <a:r>
              <a:rPr lang="es-UY" sz="3200" dirty="0" err="1" smtClean="0"/>
              <a:t>capita</a:t>
            </a:r>
            <a:r>
              <a:rPr lang="es-UY" sz="3200" dirty="0" smtClean="0"/>
              <a:t>; </a:t>
            </a:r>
            <a:r>
              <a:rPr lang="es-UY" sz="2700" dirty="0" smtClean="0"/>
              <a:t>(600.000 tons.ec) </a:t>
            </a:r>
            <a:br>
              <a:rPr lang="es-UY" sz="2700" dirty="0" smtClean="0"/>
            </a:br>
            <a:r>
              <a:rPr lang="es-UY" sz="2700" dirty="0" smtClean="0"/>
              <a:t>USDA 2018 </a:t>
            </a:r>
            <a:r>
              <a:rPr lang="es-UY" sz="2700" dirty="0"/>
              <a:t> </a:t>
            </a:r>
            <a:r>
              <a:rPr lang="es-UY" sz="2700" dirty="0" smtClean="0"/>
              <a:t>(per </a:t>
            </a:r>
            <a:r>
              <a:rPr lang="es-UY" sz="2700" dirty="0" err="1" smtClean="0"/>
              <a:t>capita</a:t>
            </a:r>
            <a:r>
              <a:rPr lang="es-UY" sz="2700" dirty="0" smtClean="0"/>
              <a:t> en </a:t>
            </a:r>
            <a:r>
              <a:rPr lang="es-UY" sz="2700" dirty="0" err="1" smtClean="0"/>
              <a:t>kgs</a:t>
            </a:r>
            <a:r>
              <a:rPr lang="es-UY" sz="2700" dirty="0" smtClean="0"/>
              <a:t> </a:t>
            </a:r>
            <a:r>
              <a:rPr lang="es-UY" sz="2700" dirty="0" err="1" smtClean="0"/>
              <a:t>ec</a:t>
            </a:r>
            <a:r>
              <a:rPr lang="es-UY" sz="2700" dirty="0" smtClean="0"/>
              <a:t>.)</a:t>
            </a:r>
            <a:endParaRPr lang="en-US" sz="2700" dirty="0"/>
          </a:p>
        </p:txBody>
      </p:sp>
      <p:graphicFrame>
        <p:nvGraphicFramePr>
          <p:cNvPr id="4" name="Content Placeholder 3"/>
          <p:cNvGraphicFramePr>
            <a:graphicFrameLocks noGrp="1"/>
          </p:cNvGraphicFramePr>
          <p:nvPr>
            <p:ph idx="1"/>
            <p:extLst/>
          </p:nvPr>
        </p:nvGraphicFramePr>
        <p:xfrm>
          <a:off x="0" y="1269242"/>
          <a:ext cx="9144000" cy="5588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6971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60060"/>
          </a:xfrm>
        </p:spPr>
        <p:txBody>
          <a:bodyPr/>
          <a:lstStyle/>
          <a:p>
            <a:r>
              <a:rPr lang="es-UY" dirty="0"/>
              <a:t>L</a:t>
            </a:r>
            <a:r>
              <a:rPr lang="es-UY" dirty="0" smtClean="0"/>
              <a:t>a oferta en 2018-2020</a:t>
            </a:r>
            <a:endParaRPr lang="en-US" dirty="0"/>
          </a:p>
        </p:txBody>
      </p:sp>
      <p:sp>
        <p:nvSpPr>
          <p:cNvPr id="3" name="Content Placeholder 2"/>
          <p:cNvSpPr>
            <a:spLocks noGrp="1"/>
          </p:cNvSpPr>
          <p:nvPr>
            <p:ph idx="1"/>
          </p:nvPr>
        </p:nvSpPr>
        <p:spPr>
          <a:xfrm>
            <a:off x="0" y="1160060"/>
            <a:ext cx="9144000" cy="5697939"/>
          </a:xfrm>
        </p:spPr>
        <p:txBody>
          <a:bodyPr>
            <a:normAutofit fontScale="92500"/>
          </a:bodyPr>
          <a:lstStyle/>
          <a:p>
            <a:r>
              <a:rPr lang="es-UY" dirty="0" smtClean="0">
                <a:solidFill>
                  <a:srgbClr val="000066"/>
                </a:solidFill>
              </a:rPr>
              <a:t>El aumento de las exportaciones de 2017 continuará en los próximos dos años.</a:t>
            </a:r>
          </a:p>
          <a:p>
            <a:r>
              <a:rPr lang="es-UY" dirty="0" smtClean="0">
                <a:solidFill>
                  <a:srgbClr val="000066"/>
                </a:solidFill>
              </a:rPr>
              <a:t>La recomposición de </a:t>
            </a:r>
            <a:r>
              <a:rPr lang="es-UY" b="1" dirty="0" smtClean="0">
                <a:solidFill>
                  <a:srgbClr val="000066"/>
                </a:solidFill>
              </a:rPr>
              <a:t>Australia</a:t>
            </a:r>
            <a:r>
              <a:rPr lang="es-UY" dirty="0" smtClean="0">
                <a:solidFill>
                  <a:srgbClr val="000066"/>
                </a:solidFill>
              </a:rPr>
              <a:t> </a:t>
            </a:r>
            <a:r>
              <a:rPr lang="es-UY" dirty="0">
                <a:solidFill>
                  <a:srgbClr val="000066"/>
                </a:solidFill>
              </a:rPr>
              <a:t>s</a:t>
            </a:r>
            <a:r>
              <a:rPr lang="es-UY" dirty="0" smtClean="0">
                <a:solidFill>
                  <a:srgbClr val="000066"/>
                </a:solidFill>
              </a:rPr>
              <a:t>eguirá por varios años, </a:t>
            </a:r>
            <a:r>
              <a:rPr lang="es-UY" dirty="0">
                <a:solidFill>
                  <a:srgbClr val="000066"/>
                </a:solidFill>
              </a:rPr>
              <a:t>p</a:t>
            </a:r>
            <a:r>
              <a:rPr lang="es-UY" dirty="0" smtClean="0">
                <a:solidFill>
                  <a:srgbClr val="000066"/>
                </a:solidFill>
              </a:rPr>
              <a:t>ero ya en 2018  (3%) y 2019 (10%)se prevén aumentos de exportaciones.</a:t>
            </a:r>
          </a:p>
          <a:p>
            <a:r>
              <a:rPr lang="es-UY" dirty="0" smtClean="0">
                <a:solidFill>
                  <a:srgbClr val="000066"/>
                </a:solidFill>
              </a:rPr>
              <a:t>La producción de </a:t>
            </a:r>
            <a:r>
              <a:rPr lang="es-UY" b="1" dirty="0" smtClean="0">
                <a:solidFill>
                  <a:srgbClr val="000066"/>
                </a:solidFill>
              </a:rPr>
              <a:t>USA</a:t>
            </a:r>
            <a:r>
              <a:rPr lang="es-UY" dirty="0" smtClean="0">
                <a:solidFill>
                  <a:srgbClr val="000066"/>
                </a:solidFill>
              </a:rPr>
              <a:t> tendrá, en 2018 y 2019, dos sucesivos records históricos a pesar de la seca. Las exportaciones también crecerán </a:t>
            </a:r>
            <a:r>
              <a:rPr lang="es-UY" dirty="0" err="1" smtClean="0">
                <a:solidFill>
                  <a:srgbClr val="000066"/>
                </a:solidFill>
              </a:rPr>
              <a:t>aprox</a:t>
            </a:r>
            <a:r>
              <a:rPr lang="es-UY" dirty="0" smtClean="0">
                <a:solidFill>
                  <a:srgbClr val="000066"/>
                </a:solidFill>
              </a:rPr>
              <a:t> 3 % en 2018.</a:t>
            </a:r>
          </a:p>
          <a:p>
            <a:r>
              <a:rPr lang="es-UY" dirty="0" smtClean="0">
                <a:solidFill>
                  <a:srgbClr val="000066"/>
                </a:solidFill>
              </a:rPr>
              <a:t>Las exportaciones de </a:t>
            </a:r>
            <a:r>
              <a:rPr lang="es-UY" b="1" dirty="0" smtClean="0">
                <a:solidFill>
                  <a:srgbClr val="000066"/>
                </a:solidFill>
              </a:rPr>
              <a:t>Brasil </a:t>
            </a:r>
            <a:r>
              <a:rPr lang="es-UY" dirty="0" smtClean="0">
                <a:solidFill>
                  <a:srgbClr val="000066"/>
                </a:solidFill>
              </a:rPr>
              <a:t>crecieron 9%  en 2017. En 2018 se profundizará el ciclo de liquidación de hembras iniciado a mediados de 2016, aumentando en consecuencia  la faena y exportaciones. Ahora con efecto devaluación.</a:t>
            </a:r>
          </a:p>
          <a:p>
            <a:r>
              <a:rPr lang="es-UY" dirty="0" smtClean="0">
                <a:solidFill>
                  <a:srgbClr val="000066"/>
                </a:solidFill>
              </a:rPr>
              <a:t> La oferta de todos los grandes exportadores, incluyendo </a:t>
            </a:r>
            <a:r>
              <a:rPr lang="es-UY" b="1" dirty="0">
                <a:solidFill>
                  <a:srgbClr val="000066"/>
                </a:solidFill>
              </a:rPr>
              <a:t>I</a:t>
            </a:r>
            <a:r>
              <a:rPr lang="es-UY" b="1" dirty="0" smtClean="0">
                <a:solidFill>
                  <a:srgbClr val="000066"/>
                </a:solidFill>
              </a:rPr>
              <a:t>ndia</a:t>
            </a:r>
            <a:r>
              <a:rPr lang="es-UY" dirty="0" smtClean="0">
                <a:solidFill>
                  <a:srgbClr val="000066"/>
                </a:solidFill>
              </a:rPr>
              <a:t> y </a:t>
            </a:r>
            <a:r>
              <a:rPr lang="es-UY" b="1" dirty="0" smtClean="0">
                <a:solidFill>
                  <a:srgbClr val="000066"/>
                </a:solidFill>
              </a:rPr>
              <a:t>Argentina</a:t>
            </a:r>
            <a:r>
              <a:rPr lang="es-UY" dirty="0" smtClean="0">
                <a:solidFill>
                  <a:srgbClr val="000066"/>
                </a:solidFill>
              </a:rPr>
              <a:t>, crecerá, </a:t>
            </a:r>
            <a:r>
              <a:rPr lang="es-UY" b="1" dirty="0" smtClean="0">
                <a:solidFill>
                  <a:srgbClr val="000066"/>
                </a:solidFill>
              </a:rPr>
              <a:t>por lo que la oferta será relativamente abundante en los próximos años.</a:t>
            </a:r>
          </a:p>
          <a:p>
            <a:endParaRPr lang="en-US" dirty="0"/>
          </a:p>
        </p:txBody>
      </p:sp>
    </p:spTree>
    <p:extLst>
      <p:ext uri="{BB962C8B-B14F-4D97-AF65-F5344CB8AC3E}">
        <p14:creationId xmlns:p14="http://schemas.microsoft.com/office/powerpoint/2010/main" val="242174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
            <a:ext cx="7886700" cy="1050878"/>
          </a:xfrm>
        </p:spPr>
        <p:txBody>
          <a:bodyPr/>
          <a:lstStyle/>
          <a:p>
            <a:r>
              <a:rPr lang="es-UY" dirty="0" smtClean="0"/>
              <a:t>La demanda en 2018-2020 </a:t>
            </a:r>
            <a:endParaRPr lang="en-US" sz="2800" dirty="0"/>
          </a:p>
        </p:txBody>
      </p:sp>
      <p:sp>
        <p:nvSpPr>
          <p:cNvPr id="5" name="Content Placeholder 4"/>
          <p:cNvSpPr>
            <a:spLocks noGrp="1"/>
          </p:cNvSpPr>
          <p:nvPr>
            <p:ph idx="1"/>
          </p:nvPr>
        </p:nvSpPr>
        <p:spPr>
          <a:xfrm>
            <a:off x="0" y="1050879"/>
            <a:ext cx="9144000" cy="5807120"/>
          </a:xfrm>
        </p:spPr>
        <p:txBody>
          <a:bodyPr>
            <a:normAutofit fontScale="92500" lnSpcReduction="10000"/>
          </a:bodyPr>
          <a:lstStyle/>
          <a:p>
            <a:r>
              <a:rPr lang="es-UY" dirty="0" smtClean="0">
                <a:solidFill>
                  <a:srgbClr val="000066"/>
                </a:solidFill>
              </a:rPr>
              <a:t>Aunque todos los mercados importan, para Uruguay son  prioritarios China, USA y UE.</a:t>
            </a:r>
          </a:p>
          <a:p>
            <a:r>
              <a:rPr lang="es-UY" dirty="0" smtClean="0">
                <a:solidFill>
                  <a:srgbClr val="000066"/>
                </a:solidFill>
              </a:rPr>
              <a:t>El USDA prevé aumento muy pequeño de importaciones con precios con caídas moderadas en 2018 y 2019 y alto nivel de consumo y producción. Los precios futuros también prevén caídas del novillo y estabilidad de la reposición.</a:t>
            </a:r>
          </a:p>
          <a:p>
            <a:r>
              <a:rPr lang="es-UY" dirty="0" smtClean="0">
                <a:solidFill>
                  <a:srgbClr val="000066"/>
                </a:solidFill>
              </a:rPr>
              <a:t>La UE volverá a reducir de a poco el consumo después un leve aumento, manteniendo las importaciones en el eje de las 350 mil toneladas </a:t>
            </a:r>
            <a:r>
              <a:rPr lang="es-UY" dirty="0" err="1" smtClean="0">
                <a:solidFill>
                  <a:srgbClr val="000066"/>
                </a:solidFill>
              </a:rPr>
              <a:t>ec</a:t>
            </a:r>
            <a:r>
              <a:rPr lang="es-UY" dirty="0" smtClean="0">
                <a:solidFill>
                  <a:srgbClr val="000066"/>
                </a:solidFill>
              </a:rPr>
              <a:t>. , con gran competencia entre exportadores.</a:t>
            </a:r>
            <a:endParaRPr lang="es-UY" dirty="0">
              <a:solidFill>
                <a:srgbClr val="000066"/>
              </a:solidFill>
            </a:endParaRPr>
          </a:p>
          <a:p>
            <a:r>
              <a:rPr lang="es-UY" dirty="0" smtClean="0">
                <a:solidFill>
                  <a:srgbClr val="000066"/>
                </a:solidFill>
              </a:rPr>
              <a:t>China es nuestro gran mercado y se prevé que siga creciendo  sus importaciones de carne vacuna. No debería haber grandes sorpresas en 2018 aunque la </a:t>
            </a:r>
            <a:r>
              <a:rPr lang="es-UY" b="1" dirty="0" smtClean="0">
                <a:solidFill>
                  <a:srgbClr val="000066"/>
                </a:solidFill>
              </a:rPr>
              <a:t>exagerada dependencia </a:t>
            </a:r>
            <a:r>
              <a:rPr lang="es-UY" dirty="0" smtClean="0">
                <a:solidFill>
                  <a:srgbClr val="000066"/>
                </a:solidFill>
              </a:rPr>
              <a:t>de Uruguay debiera ser motivo de análisis detenido, ya que existen amenazas: hay cada vez más competidores y algunos tienen mejores condiciones de acceso.</a:t>
            </a:r>
          </a:p>
          <a:p>
            <a:endParaRPr lang="es-UY" dirty="0" smtClean="0"/>
          </a:p>
          <a:p>
            <a:endParaRPr lang="en-US" dirty="0"/>
          </a:p>
        </p:txBody>
      </p:sp>
    </p:spTree>
    <p:extLst>
      <p:ext uri="{BB962C8B-B14F-4D97-AF65-F5344CB8AC3E}">
        <p14:creationId xmlns:p14="http://schemas.microsoft.com/office/powerpoint/2010/main" val="2299720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0"/>
            <a:ext cx="7886700" cy="846161"/>
          </a:xfrm>
        </p:spPr>
        <p:txBody>
          <a:bodyPr/>
          <a:lstStyle/>
          <a:p>
            <a:r>
              <a:rPr lang="es-UY" dirty="0" smtClean="0"/>
              <a:t>Los precios en 2018-2020</a:t>
            </a:r>
            <a:endParaRPr lang="en-US" dirty="0"/>
          </a:p>
        </p:txBody>
      </p:sp>
      <p:sp>
        <p:nvSpPr>
          <p:cNvPr id="5" name="Content Placeholder 4"/>
          <p:cNvSpPr>
            <a:spLocks noGrp="1"/>
          </p:cNvSpPr>
          <p:nvPr>
            <p:ph idx="1"/>
          </p:nvPr>
        </p:nvSpPr>
        <p:spPr>
          <a:xfrm>
            <a:off x="0" y="1120462"/>
            <a:ext cx="9144000" cy="5573765"/>
          </a:xfrm>
        </p:spPr>
        <p:txBody>
          <a:bodyPr>
            <a:normAutofit lnSpcReduction="10000"/>
          </a:bodyPr>
          <a:lstStyle/>
          <a:p>
            <a:r>
              <a:rPr lang="es-UY" dirty="0" smtClean="0">
                <a:solidFill>
                  <a:srgbClr val="000066"/>
                </a:solidFill>
              </a:rPr>
              <a:t>El petróleo no va seguir subiendo al ritmo que lo hizo en 2016 y 2017 y es posible que baje de los niveles actuales.</a:t>
            </a:r>
            <a:r>
              <a:rPr lang="en-US" dirty="0">
                <a:solidFill>
                  <a:srgbClr val="000066"/>
                </a:solidFill>
              </a:rPr>
              <a:t> </a:t>
            </a:r>
            <a:r>
              <a:rPr lang="en-US" sz="2600" dirty="0" smtClean="0">
                <a:solidFill>
                  <a:srgbClr val="000066"/>
                </a:solidFill>
              </a:rPr>
              <a:t>”</a:t>
            </a:r>
            <a:r>
              <a:rPr lang="en-US" sz="2600" b="1" dirty="0" smtClean="0">
                <a:solidFill>
                  <a:srgbClr val="000066"/>
                </a:solidFill>
              </a:rPr>
              <a:t> </a:t>
            </a:r>
            <a:r>
              <a:rPr lang="en-US" sz="2600" dirty="0">
                <a:solidFill>
                  <a:srgbClr val="000066"/>
                </a:solidFill>
              </a:rPr>
              <a:t>Boom times for US shale oil producers FT, </a:t>
            </a:r>
            <a:r>
              <a:rPr lang="en-US" sz="2600" dirty="0" err="1">
                <a:solidFill>
                  <a:srgbClr val="000066"/>
                </a:solidFill>
              </a:rPr>
              <a:t>marzo</a:t>
            </a:r>
            <a:r>
              <a:rPr lang="en-US" sz="2600" dirty="0">
                <a:solidFill>
                  <a:srgbClr val="000066"/>
                </a:solidFill>
              </a:rPr>
              <a:t> </a:t>
            </a:r>
            <a:r>
              <a:rPr lang="en-US" sz="2600" dirty="0" smtClean="0">
                <a:solidFill>
                  <a:srgbClr val="000066"/>
                </a:solidFill>
              </a:rPr>
              <a:t>2018”</a:t>
            </a:r>
            <a:endParaRPr lang="en-US" dirty="0" smtClean="0">
              <a:solidFill>
                <a:srgbClr val="000066"/>
              </a:solidFill>
            </a:endParaRPr>
          </a:p>
          <a:p>
            <a:r>
              <a:rPr lang="es-UY" dirty="0" smtClean="0">
                <a:solidFill>
                  <a:srgbClr val="000066"/>
                </a:solidFill>
              </a:rPr>
              <a:t>El dólar perdió un 10 % de su valor durante 2017, pero a partir del primer trimestre de 2018 se ha fortalecido marcadamente. El fortalecimiento respecto al Yuan chino no ha sido tan fuerte como respecto de otras monedas.</a:t>
            </a:r>
          </a:p>
          <a:p>
            <a:r>
              <a:rPr lang="es-UY" dirty="0" smtClean="0"/>
              <a:t>La eventualidad de una guerra comercial en 2018 hizo que aumentaran las importaciones en China en el 1er semestre</a:t>
            </a:r>
            <a:endParaRPr lang="es-UY" dirty="0" smtClean="0">
              <a:solidFill>
                <a:srgbClr val="000066"/>
              </a:solidFill>
            </a:endParaRPr>
          </a:p>
          <a:p>
            <a:r>
              <a:rPr lang="es-UY" b="1" dirty="0" smtClean="0">
                <a:solidFill>
                  <a:srgbClr val="000066"/>
                </a:solidFill>
              </a:rPr>
              <a:t>Todos estos antecedentes sugieren que debemos esperar precios con caídas moderadas en el mercado internacional (lo que no ha ocurrido hasta el presente), en ausencia de algún fenómeno macroeconómico de significación, ????? (precios de activos en el mundo).</a:t>
            </a:r>
          </a:p>
          <a:p>
            <a:endParaRPr lang="es-UY" dirty="0" smtClean="0"/>
          </a:p>
          <a:p>
            <a:endParaRPr lang="es-UY" dirty="0" smtClean="0"/>
          </a:p>
          <a:p>
            <a:endParaRPr lang="en-US" dirty="0"/>
          </a:p>
          <a:p>
            <a:endParaRPr lang="en-US" dirty="0"/>
          </a:p>
        </p:txBody>
      </p:sp>
    </p:spTree>
    <p:extLst>
      <p:ext uri="{BB962C8B-B14F-4D97-AF65-F5344CB8AC3E}">
        <p14:creationId xmlns:p14="http://schemas.microsoft.com/office/powerpoint/2010/main" val="57833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76199"/>
            <a:ext cx="9015211" cy="1237445"/>
          </a:xfrm>
        </p:spPr>
        <p:txBody>
          <a:bodyPr>
            <a:normAutofit fontScale="90000"/>
          </a:bodyPr>
          <a:lstStyle/>
          <a:p>
            <a:r>
              <a:rPr lang="es-UY" sz="3200" b="1" i="1" dirty="0" smtClean="0">
                <a:solidFill>
                  <a:srgbClr val="006600"/>
                </a:solidFill>
              </a:rPr>
              <a:t/>
            </a:r>
            <a:br>
              <a:rPr lang="es-UY" sz="3200" b="1" i="1" dirty="0" smtClean="0">
                <a:solidFill>
                  <a:srgbClr val="006600"/>
                </a:solidFill>
              </a:rPr>
            </a:br>
            <a:r>
              <a:rPr lang="es-UY" sz="3200" b="1" i="1" dirty="0" err="1" smtClean="0">
                <a:solidFill>
                  <a:srgbClr val="006600"/>
                </a:solidFill>
              </a:rPr>
              <a:t>Progan</a:t>
            </a:r>
            <a:r>
              <a:rPr lang="es-UY" sz="3200" b="1" i="1" dirty="0" smtClean="0">
                <a:solidFill>
                  <a:srgbClr val="006600"/>
                </a:solidFill>
              </a:rPr>
              <a:t> mayo de 2014</a:t>
            </a:r>
            <a:br>
              <a:rPr lang="es-UY" sz="3200" b="1" i="1" dirty="0" smtClean="0">
                <a:solidFill>
                  <a:srgbClr val="006600"/>
                </a:solidFill>
              </a:rPr>
            </a:br>
            <a:r>
              <a:rPr lang="es-UY" sz="3200" i="1" dirty="0" smtClean="0">
                <a:solidFill>
                  <a:srgbClr val="C00000"/>
                </a:solidFill>
              </a:rPr>
              <a:t>En conclusión:  el mercado mundial de alimentos hacia un nuevo equilibrio</a:t>
            </a:r>
            <a:endParaRPr lang="en-US" sz="3200" i="1" dirty="0">
              <a:solidFill>
                <a:srgbClr val="C00000"/>
              </a:solidFill>
            </a:endParaRPr>
          </a:p>
        </p:txBody>
      </p:sp>
      <p:sp>
        <p:nvSpPr>
          <p:cNvPr id="3" name="2 Marcador de contenido"/>
          <p:cNvSpPr>
            <a:spLocks noGrp="1"/>
          </p:cNvSpPr>
          <p:nvPr>
            <p:ph idx="1"/>
          </p:nvPr>
        </p:nvSpPr>
        <p:spPr>
          <a:xfrm>
            <a:off x="0" y="1828800"/>
            <a:ext cx="9144000" cy="4952999"/>
          </a:xfrm>
        </p:spPr>
        <p:txBody>
          <a:bodyPr/>
          <a:lstStyle/>
          <a:p>
            <a:r>
              <a:rPr lang="es-UY" sz="2400" dirty="0" smtClean="0"/>
              <a:t>Los PE no serán capaces de sostener sus altas tasas de crecimiento y la demanda de alimentos se verá resentida</a:t>
            </a:r>
          </a:p>
          <a:p>
            <a:r>
              <a:rPr lang="es-UY" sz="2400" dirty="0" smtClean="0"/>
              <a:t>La producción de biocombustibles no seguirá creciendo como lo hizo.</a:t>
            </a:r>
          </a:p>
          <a:p>
            <a:r>
              <a:rPr lang="es-UY" sz="2400" dirty="0" smtClean="0"/>
              <a:t>El mercado de alimentos en un plazo de diez años no seguirá con grandes subas de precios más allá de problemas coyunturales que afecten a la oferta</a:t>
            </a:r>
            <a:r>
              <a:rPr lang="es-UY" sz="2400" dirty="0"/>
              <a:t> </a:t>
            </a:r>
            <a:r>
              <a:rPr lang="es-UY" sz="2400" dirty="0" smtClean="0"/>
              <a:t>o derivados de la especulación.</a:t>
            </a:r>
          </a:p>
          <a:p>
            <a:r>
              <a:rPr lang="es-UY" sz="2400" b="1" dirty="0" smtClean="0"/>
              <a:t>El mercado se irá ajustando a un nuevo equilibrio, con caídas moderadas de precios de los principales productos como soja  y algo mayores en maíz,  en términos nominales, con   una tendencia a la baja en términos reales hacia el futuro</a:t>
            </a:r>
            <a:r>
              <a:rPr lang="es-UY" sz="2400" b="1" dirty="0"/>
              <a:t> </a:t>
            </a:r>
            <a:r>
              <a:rPr lang="es-UY" sz="2400" b="1" dirty="0" smtClean="0"/>
              <a:t>y gran volatilidad.</a:t>
            </a:r>
          </a:p>
          <a:p>
            <a:r>
              <a:rPr lang="es-UY" sz="2400" dirty="0" smtClean="0"/>
              <a:t>Este escenario podría cambiar radicalmente si hubiera un crisis importante y generalizada a nivel de países emergentes</a:t>
            </a:r>
          </a:p>
          <a:p>
            <a:endParaRPr lang="en-US" sz="2800" dirty="0">
              <a:solidFill>
                <a:srgbClr val="002060"/>
              </a:solidFill>
            </a:endParaRPr>
          </a:p>
        </p:txBody>
      </p:sp>
    </p:spTree>
    <p:extLst>
      <p:ext uri="{BB962C8B-B14F-4D97-AF65-F5344CB8AC3E}">
        <p14:creationId xmlns:p14="http://schemas.microsoft.com/office/powerpoint/2010/main" val="698515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75008"/>
          </a:xfrm>
        </p:spPr>
        <p:txBody>
          <a:bodyPr/>
          <a:lstStyle/>
          <a:p>
            <a:r>
              <a:rPr lang="es-UY" dirty="0" smtClean="0"/>
              <a:t>El comercio mundial de animales vivos</a:t>
            </a:r>
            <a:endParaRPr lang="en-US" dirty="0"/>
          </a:p>
        </p:txBody>
      </p:sp>
      <p:sp>
        <p:nvSpPr>
          <p:cNvPr id="3" name="Content Placeholder 2"/>
          <p:cNvSpPr>
            <a:spLocks noGrp="1"/>
          </p:cNvSpPr>
          <p:nvPr>
            <p:ph idx="1"/>
          </p:nvPr>
        </p:nvSpPr>
        <p:spPr>
          <a:xfrm>
            <a:off x="167425" y="965915"/>
            <a:ext cx="8783391" cy="5743978"/>
          </a:xfrm>
        </p:spPr>
        <p:txBody>
          <a:bodyPr/>
          <a:lstStyle/>
          <a:p>
            <a:r>
              <a:rPr lang="es-UY" dirty="0" smtClean="0"/>
              <a:t>Se comercializan una 10 millones de cabezas por año</a:t>
            </a:r>
          </a:p>
          <a:p>
            <a:r>
              <a:rPr lang="es-UY" dirty="0" smtClean="0"/>
              <a:t>El comercio dentro de la UE es de cerca de 4 millones siendo Italia, Holanda y España los mayores importadores y Francia y Alemania los exportadores</a:t>
            </a:r>
          </a:p>
          <a:p>
            <a:r>
              <a:rPr lang="es-UY" dirty="0"/>
              <a:t>2</a:t>
            </a:r>
            <a:r>
              <a:rPr lang="es-UY" dirty="0" smtClean="0"/>
              <a:t> millones de cabezas se mueven dentro de NAFTA, fundamentalmente de </a:t>
            </a:r>
            <a:r>
              <a:rPr lang="es-UY" dirty="0" err="1" smtClean="0"/>
              <a:t>Mexico</a:t>
            </a:r>
            <a:r>
              <a:rPr lang="es-UY" dirty="0" smtClean="0"/>
              <a:t> a USA</a:t>
            </a:r>
          </a:p>
          <a:p>
            <a:r>
              <a:rPr lang="es-UY" dirty="0" smtClean="0"/>
              <a:t>1.6 millones importan los países en la costa Sur y Este del Mediterráneo. Turquía con 750.000 </a:t>
            </a:r>
            <a:r>
              <a:rPr lang="es-UY" dirty="0" err="1" smtClean="0"/>
              <a:t>cabs</a:t>
            </a:r>
            <a:r>
              <a:rPr lang="es-UY" dirty="0" smtClean="0"/>
              <a:t>. en 2017.</a:t>
            </a:r>
          </a:p>
          <a:p>
            <a:r>
              <a:rPr lang="es-UY" dirty="0" smtClean="0"/>
              <a:t>Indonesia  (650.000 </a:t>
            </a:r>
            <a:r>
              <a:rPr lang="es-UY" dirty="0" err="1" smtClean="0"/>
              <a:t>cabs</a:t>
            </a:r>
            <a:r>
              <a:rPr lang="es-UY" dirty="0" smtClean="0"/>
              <a:t>) y otros países asiáticos y africanos importan el resto </a:t>
            </a:r>
          </a:p>
          <a:p>
            <a:r>
              <a:rPr lang="es-UY" dirty="0" smtClean="0"/>
              <a:t>Grandes diferencias de las causas del comercio</a:t>
            </a:r>
          </a:p>
          <a:p>
            <a:endParaRPr lang="es-UY" dirty="0" smtClean="0"/>
          </a:p>
          <a:p>
            <a:endParaRPr lang="es-UY" dirty="0" smtClean="0"/>
          </a:p>
          <a:p>
            <a:endParaRPr lang="en-US" dirty="0"/>
          </a:p>
        </p:txBody>
      </p:sp>
    </p:spTree>
    <p:extLst>
      <p:ext uri="{BB962C8B-B14F-4D97-AF65-F5344CB8AC3E}">
        <p14:creationId xmlns:p14="http://schemas.microsoft.com/office/powerpoint/2010/main" val="262372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68946"/>
          </a:xfrm>
        </p:spPr>
        <p:txBody>
          <a:bodyPr>
            <a:normAutofit fontScale="90000"/>
          </a:bodyPr>
          <a:lstStyle/>
          <a:p>
            <a:r>
              <a:rPr lang="es-UY" dirty="0" smtClean="0"/>
              <a:t>Exportación de ganado en pie </a:t>
            </a:r>
            <a:br>
              <a:rPr lang="es-UY" dirty="0" smtClean="0"/>
            </a:br>
            <a:r>
              <a:rPr lang="es-UY" dirty="0" smtClean="0"/>
              <a:t>sin reproductores (</a:t>
            </a:r>
            <a:r>
              <a:rPr lang="es-UY" dirty="0" err="1" smtClean="0"/>
              <a:t>Idele</a:t>
            </a:r>
            <a:r>
              <a:rPr lang="es-UY" dirty="0" smtClean="0"/>
              <a:t> 2018)</a:t>
            </a:r>
            <a:endParaRPr lang="en-US" dirty="0"/>
          </a:p>
        </p:txBody>
      </p:sp>
      <p:pic>
        <p:nvPicPr>
          <p:cNvPr id="4" name="Content Placeholder 3"/>
          <p:cNvPicPr>
            <a:picLocks noGrp="1" noChangeAspect="1"/>
          </p:cNvPicPr>
          <p:nvPr>
            <p:ph idx="1"/>
          </p:nvPr>
        </p:nvPicPr>
        <p:blipFill>
          <a:blip r:embed="rId2"/>
          <a:stretch>
            <a:fillRect/>
          </a:stretch>
        </p:blipFill>
        <p:spPr>
          <a:xfrm>
            <a:off x="0" y="1068947"/>
            <a:ext cx="9144000" cy="5789053"/>
          </a:xfrm>
          <a:prstGeom prst="rect">
            <a:avLst/>
          </a:prstGeom>
        </p:spPr>
      </p:pic>
    </p:spTree>
    <p:extLst>
      <p:ext uri="{BB962C8B-B14F-4D97-AF65-F5344CB8AC3E}">
        <p14:creationId xmlns:p14="http://schemas.microsoft.com/office/powerpoint/2010/main" val="1398516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46219"/>
          </a:xfrm>
        </p:spPr>
        <p:txBody>
          <a:bodyPr>
            <a:normAutofit/>
          </a:bodyPr>
          <a:lstStyle/>
          <a:p>
            <a:r>
              <a:rPr lang="es-UY" sz="3200" dirty="0" smtClean="0"/>
              <a:t>Importación de ganado en pie</a:t>
            </a:r>
            <a:br>
              <a:rPr lang="es-UY" sz="3200" dirty="0" smtClean="0"/>
            </a:br>
            <a:r>
              <a:rPr lang="es-UY" sz="3200" dirty="0" smtClean="0"/>
              <a:t>sin reproductores (</a:t>
            </a:r>
            <a:r>
              <a:rPr lang="es-UY" sz="3200" dirty="0" err="1" smtClean="0"/>
              <a:t>Idele</a:t>
            </a:r>
            <a:r>
              <a:rPr lang="es-UY" sz="3200" dirty="0" smtClean="0"/>
              <a:t> 2018)</a:t>
            </a:r>
            <a:endParaRPr lang="en-US" sz="3200" dirty="0"/>
          </a:p>
        </p:txBody>
      </p:sp>
      <p:pic>
        <p:nvPicPr>
          <p:cNvPr id="4" name="Content Placeholder 3"/>
          <p:cNvPicPr>
            <a:picLocks noGrp="1" noChangeAspect="1"/>
          </p:cNvPicPr>
          <p:nvPr>
            <p:ph idx="1"/>
          </p:nvPr>
        </p:nvPicPr>
        <p:blipFill>
          <a:blip r:embed="rId2"/>
          <a:stretch>
            <a:fillRect/>
          </a:stretch>
        </p:blipFill>
        <p:spPr>
          <a:xfrm>
            <a:off x="1" y="1030310"/>
            <a:ext cx="9053848" cy="5827689"/>
          </a:xfrm>
          <a:prstGeom prst="rect">
            <a:avLst/>
          </a:prstGeom>
        </p:spPr>
      </p:pic>
    </p:spTree>
    <p:extLst>
      <p:ext uri="{BB962C8B-B14F-4D97-AF65-F5344CB8AC3E}">
        <p14:creationId xmlns:p14="http://schemas.microsoft.com/office/powerpoint/2010/main" val="394407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6355"/>
            <a:ext cx="9144000" cy="1325563"/>
          </a:xfrm>
        </p:spPr>
        <p:txBody>
          <a:bodyPr>
            <a:normAutofit fontScale="90000"/>
          </a:bodyPr>
          <a:lstStyle/>
          <a:p>
            <a:pPr algn="ctr"/>
            <a:r>
              <a:rPr lang="es-UY" i="1" dirty="0">
                <a:solidFill>
                  <a:srgbClr val="006600"/>
                </a:solidFill>
                <a:latin typeface="+mn-lt"/>
              </a:rPr>
              <a:t>La situación de Uruguay en este contexto</a:t>
            </a:r>
            <a:r>
              <a:rPr lang="es-UY" i="1" dirty="0">
                <a:solidFill>
                  <a:srgbClr val="006600"/>
                </a:solidFill>
              </a:rPr>
              <a:t/>
            </a:r>
            <a:br>
              <a:rPr lang="es-UY" i="1" dirty="0">
                <a:solidFill>
                  <a:srgbClr val="006600"/>
                </a:solidFill>
              </a:rPr>
            </a:br>
            <a:endParaRPr lang="en-US" i="1" dirty="0">
              <a:solidFill>
                <a:srgbClr val="006600"/>
              </a:solidFill>
            </a:endParaRPr>
          </a:p>
        </p:txBody>
      </p:sp>
    </p:spTree>
    <p:extLst>
      <p:ext uri="{BB962C8B-B14F-4D97-AF65-F5344CB8AC3E}">
        <p14:creationId xmlns:p14="http://schemas.microsoft.com/office/powerpoint/2010/main" val="1661385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46220"/>
          </a:xfrm>
        </p:spPr>
        <p:txBody>
          <a:bodyPr/>
          <a:lstStyle/>
          <a:p>
            <a:r>
              <a:rPr lang="es-UY" dirty="0" smtClean="0"/>
              <a:t>Desafíos de corto plazo</a:t>
            </a:r>
            <a:endParaRPr lang="en-US" dirty="0"/>
          </a:p>
        </p:txBody>
      </p:sp>
      <p:sp>
        <p:nvSpPr>
          <p:cNvPr id="3" name="Content Placeholder 2"/>
          <p:cNvSpPr>
            <a:spLocks noGrp="1"/>
          </p:cNvSpPr>
          <p:nvPr>
            <p:ph idx="1"/>
          </p:nvPr>
        </p:nvSpPr>
        <p:spPr>
          <a:xfrm>
            <a:off x="180304" y="1493948"/>
            <a:ext cx="8963696" cy="5267459"/>
          </a:xfrm>
        </p:spPr>
        <p:txBody>
          <a:bodyPr>
            <a:normAutofit/>
          </a:bodyPr>
          <a:lstStyle/>
          <a:p>
            <a:r>
              <a:rPr lang="es-UY" dirty="0" smtClean="0"/>
              <a:t>El desempeño exportador ha sido bueno pero hay algunos motivos de preocupación</a:t>
            </a:r>
          </a:p>
          <a:p>
            <a:r>
              <a:rPr lang="es-UY" dirty="0" smtClean="0"/>
              <a:t>Las exportaciones de carne muestran una exagerada dependencia del mercado de China, mientras que las de ganado en píe muestran otro tanto respecto a Turquía</a:t>
            </a:r>
          </a:p>
          <a:p>
            <a:r>
              <a:rPr lang="es-UY" dirty="0"/>
              <a:t>Empeoraron las condiciones de acceso a mercado arancelario y en lo sanitario </a:t>
            </a:r>
            <a:r>
              <a:rPr lang="es-UY" dirty="0" smtClean="0"/>
              <a:t>?</a:t>
            </a:r>
          </a:p>
          <a:p>
            <a:r>
              <a:rPr lang="es-UY" dirty="0"/>
              <a:t>La cadena de carnes no tiene una estrategia bien definida respecto al comercio </a:t>
            </a:r>
            <a:r>
              <a:rPr lang="es-UY" dirty="0" smtClean="0"/>
              <a:t>internacional</a:t>
            </a:r>
          </a:p>
          <a:p>
            <a:r>
              <a:rPr lang="es-UY" dirty="0" smtClean="0"/>
              <a:t>La condición económica del país será una carga y no un apoyo</a:t>
            </a:r>
            <a:endParaRPr lang="en-US" dirty="0"/>
          </a:p>
        </p:txBody>
      </p:sp>
    </p:spTree>
    <p:extLst>
      <p:ext uri="{BB962C8B-B14F-4D97-AF65-F5344CB8AC3E}">
        <p14:creationId xmlns:p14="http://schemas.microsoft.com/office/powerpoint/2010/main" val="1563023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0"/>
            <a:ext cx="7886700" cy="875763"/>
          </a:xfrm>
        </p:spPr>
        <p:txBody>
          <a:bodyPr>
            <a:normAutofit fontScale="90000"/>
          </a:bodyPr>
          <a:lstStyle/>
          <a:p>
            <a:r>
              <a:rPr lang="es-UY" dirty="0"/>
              <a:t>Precio novillo 5 países  </a:t>
            </a:r>
            <a:r>
              <a:rPr lang="es-UY" sz="2700" dirty="0"/>
              <a:t>(IPCVA 2018) (pm10semanas)</a:t>
            </a:r>
            <a:endParaRPr lang="en-US" sz="27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5912986"/>
              </p:ext>
            </p:extLst>
          </p:nvPr>
        </p:nvGraphicFramePr>
        <p:xfrm>
          <a:off x="0" y="875763"/>
          <a:ext cx="9144000" cy="5982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904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94704"/>
          </a:xfrm>
        </p:spPr>
        <p:txBody>
          <a:bodyPr/>
          <a:lstStyle/>
          <a:p>
            <a:r>
              <a:rPr lang="es-UY" dirty="0"/>
              <a:t>Precios promedio de exportación </a:t>
            </a:r>
            <a:r>
              <a:rPr lang="es-UY" sz="3200" dirty="0" err="1"/>
              <a:t>u$d</a:t>
            </a:r>
            <a:r>
              <a:rPr lang="es-UY" sz="3200" dirty="0"/>
              <a:t>/ton </a:t>
            </a:r>
            <a:r>
              <a:rPr lang="es-UY" sz="3200" dirty="0" err="1"/>
              <a:t>ec</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1182726"/>
              </p:ext>
            </p:extLst>
          </p:nvPr>
        </p:nvGraphicFramePr>
        <p:xfrm>
          <a:off x="0" y="785610"/>
          <a:ext cx="9144000" cy="60723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960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4857"/>
          </a:xfrm>
        </p:spPr>
        <p:txBody>
          <a:bodyPr/>
          <a:lstStyle/>
          <a:p>
            <a:r>
              <a:rPr lang="es-UY" dirty="0"/>
              <a:t>Uruguay:  destinos de exportación  </a:t>
            </a:r>
            <a:r>
              <a:rPr lang="es-UY" sz="2800" dirty="0"/>
              <a:t>(pc</a:t>
            </a:r>
            <a:r>
              <a:rPr lang="es-UY" sz="2800" dirty="0" smtClean="0"/>
              <a:t>) (</a:t>
            </a:r>
            <a:r>
              <a:rPr lang="es-UY" sz="2800" dirty="0" err="1" smtClean="0"/>
              <a:t>inac</a:t>
            </a:r>
            <a:r>
              <a:rPr lang="es-UY" sz="2800" dirty="0" smtClean="0"/>
              <a:t> 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189669"/>
              </p:ext>
            </p:extLst>
          </p:nvPr>
        </p:nvGraphicFramePr>
        <p:xfrm>
          <a:off x="-3" y="914404"/>
          <a:ext cx="9144006" cy="5796980"/>
        </p:xfrm>
        <a:graphic>
          <a:graphicData uri="http://schemas.openxmlformats.org/drawingml/2006/table">
            <a:tbl>
              <a:tblPr>
                <a:tableStyleId>{5C22544A-7EE6-4342-B048-85BDC9FD1C3A}</a:tableStyleId>
              </a:tblPr>
              <a:tblGrid>
                <a:gridCol w="1032832"/>
                <a:gridCol w="881350"/>
                <a:gridCol w="1032832"/>
                <a:gridCol w="1032832"/>
                <a:gridCol w="1032832"/>
                <a:gridCol w="1032832"/>
                <a:gridCol w="1032832"/>
                <a:gridCol w="1032832"/>
                <a:gridCol w="1032832"/>
              </a:tblGrid>
              <a:tr h="291350">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2012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2013</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2014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2015</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2016</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2017</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2018 *</a:t>
                      </a:r>
                      <a:endParaRPr lang="en-US" sz="1800" b="1" i="0" u="none" strike="noStrike" dirty="0">
                        <a:solidFill>
                          <a:srgbClr val="000000"/>
                        </a:solidFill>
                        <a:effectLst/>
                        <a:latin typeface="Calibri" panose="020F0502020204030204" pitchFamily="34" charset="0"/>
                      </a:endParaRPr>
                    </a:p>
                  </a:txBody>
                  <a:tcPr marL="9525" marR="9525" marT="9525" marB="0" anchor="b"/>
                </a:tc>
              </a:tr>
              <a:tr h="280251">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r>
                        <a:rPr lang="en-US" sz="1800" b="1" u="none" strike="noStrike" dirty="0">
                          <a:effectLst/>
                        </a:rPr>
                        <a:t>CHINA</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volumen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28,907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91,829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88,034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162,471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188,648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220,367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145,655</a:t>
                      </a:r>
                      <a:endParaRPr lang="en-US" sz="1800" b="0" i="0" u="none" strike="noStrike">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79,320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264,657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276,987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480,816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497,903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609,580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431,818</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$/ton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2,744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2,882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3,146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2,959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2,639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2,766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2,965</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rgbClr val="FF0000"/>
                          </a:solidFill>
                          <a:effectLst/>
                        </a:rPr>
                        <a:t>27%</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rgbClr val="FF0000"/>
                          </a:solidFill>
                          <a:effectLst/>
                        </a:rPr>
                        <a:t>25%</a:t>
                      </a:r>
                      <a:endParaRPr lang="en-US" sz="1800" b="0"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rgbClr val="FF0000"/>
                          </a:solidFill>
                          <a:effectLst/>
                        </a:rPr>
                        <a:t>44%</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rgbClr val="FF0000"/>
                          </a:solidFill>
                          <a:effectLst/>
                        </a:rPr>
                        <a:t>45%</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rgbClr val="FF0000"/>
                          </a:solidFill>
                          <a:effectLst/>
                        </a:rPr>
                        <a:t>51%</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rgbClr val="FF0000"/>
                          </a:solidFill>
                          <a:effectLst/>
                        </a:rPr>
                        <a:t>49%</a:t>
                      </a:r>
                      <a:endParaRPr lang="en-US" sz="1800" b="0" i="0" u="none" strike="noStrike" dirty="0">
                        <a:solidFill>
                          <a:srgbClr val="FF0000"/>
                        </a:solidFill>
                        <a:effectLst/>
                        <a:latin typeface="Calibri" panose="020F0502020204030204" pitchFamily="34" charset="0"/>
                      </a:endParaRPr>
                    </a:p>
                  </a:txBody>
                  <a:tcPr marL="9525" marR="9525" marT="9525" marB="0" anchor="b"/>
                </a:tc>
              </a:tr>
              <a:tr h="280251">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r>
                        <a:rPr lang="en-US" sz="1800" b="1" u="none" strike="noStrike" dirty="0">
                          <a:effectLst/>
                        </a:rPr>
                        <a:t>NAFTA</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volumen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57,112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53,672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83,835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76,966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100,182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84,102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52,380</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281,342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173,340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291,600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287,855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309,246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269,084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174,159</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$/ton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4,926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3,230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3,478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3,740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3,087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3,199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3,325</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18%</a:t>
                      </a:r>
                      <a:endParaRPr lang="en-US" sz="1800" b="0" i="0" u="none" strike="noStrike" dirty="0">
                        <a:solidFill>
                          <a:srgbClr val="000000"/>
                        </a:solidFill>
                        <a:effectLst/>
                        <a:latin typeface="Calibri" panose="020F0502020204030204" pitchFamily="34" charset="0"/>
                      </a:endParaRPr>
                    </a:p>
                  </a:txBody>
                  <a:tcPr marL="9525" marR="9525" marT="9525" marB="0" anchor="b"/>
                </a:tc>
              </a:tr>
              <a:tr h="280251">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r>
                        <a:rPr lang="en-US" sz="1800" b="1" u="none" strike="noStrike" dirty="0">
                          <a:effectLst/>
                        </a:rPr>
                        <a:t>UE</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volumen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60,895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53,950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53,239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46,995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54,113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54,110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34,900</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366,361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339,730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378,729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305,919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337,175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324,218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212,837</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$/ton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6,016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6,297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7,114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6,510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6,231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5,992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6,098</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9525" marR="9525" marT="9525" marB="0" anchor="b"/>
                </a:tc>
              </a:tr>
              <a:tr h="280251">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volumen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365,246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339,823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351,683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371,857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417,954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431,354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296,081</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1,401,917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1,300,657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1,437,882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1,419,366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1,433,210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1,500,968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1,058,050</a:t>
                      </a:r>
                      <a:endParaRPr lang="en-US" sz="1800" b="0" i="0" u="none" strike="noStrike" dirty="0">
                        <a:solidFill>
                          <a:srgbClr val="000000"/>
                        </a:solidFill>
                        <a:effectLst/>
                        <a:latin typeface="Calibri" panose="020F0502020204030204" pitchFamily="34" charset="0"/>
                      </a:endParaRPr>
                    </a:p>
                  </a:txBody>
                  <a:tcPr marL="9525" marR="9525" marT="9525" marB="0" anchor="b"/>
                </a:tc>
              </a:tr>
              <a:tr h="29135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$/ton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3,838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3,827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4,089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3,817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3,429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3,480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3,574</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11213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91821"/>
          </a:xfrm>
        </p:spPr>
        <p:txBody>
          <a:bodyPr>
            <a:normAutofit fontScale="90000"/>
          </a:bodyPr>
          <a:lstStyle/>
          <a:p>
            <a:r>
              <a:rPr lang="es-UY" dirty="0" smtClean="0"/>
              <a:t>China, un mercado muy competitivo</a:t>
            </a:r>
            <a:br>
              <a:rPr lang="es-UY" dirty="0" smtClean="0"/>
            </a:br>
            <a:r>
              <a:rPr lang="es-UY" sz="2700" dirty="0" smtClean="0"/>
              <a:t>también </a:t>
            </a:r>
            <a:r>
              <a:rPr lang="es-UY" sz="2700" dirty="0" err="1" smtClean="0"/>
              <a:t>USA,Francia</a:t>
            </a:r>
            <a:r>
              <a:rPr lang="es-UY" sz="2700" dirty="0" smtClean="0"/>
              <a:t>, UK, </a:t>
            </a:r>
            <a:r>
              <a:rPr lang="es-UY" sz="2700" dirty="0" err="1"/>
              <a:t>B</a:t>
            </a:r>
            <a:r>
              <a:rPr lang="es-UY" sz="2700" dirty="0" err="1" smtClean="0"/>
              <a:t>elarus</a:t>
            </a:r>
            <a:r>
              <a:rPr lang="es-UY" dirty="0" smtClean="0"/>
              <a:t/>
            </a:r>
            <a:br>
              <a:rPr lang="es-UY" dirty="0" smtClean="0"/>
            </a:br>
            <a:r>
              <a:rPr lang="en-US" sz="1800" dirty="0"/>
              <a:t>Reproduced courtesy of Meat &amp; Livestock Australia Limited - www.mla.com.au</a:t>
            </a:r>
            <a:endParaRPr lang="en-US" dirty="0"/>
          </a:p>
        </p:txBody>
      </p:sp>
      <p:pic>
        <p:nvPicPr>
          <p:cNvPr id="4" name="Content Placeholder 3"/>
          <p:cNvPicPr>
            <a:picLocks noGrp="1" noChangeAspect="1"/>
          </p:cNvPicPr>
          <p:nvPr>
            <p:ph idx="1"/>
          </p:nvPr>
        </p:nvPicPr>
        <p:blipFill>
          <a:blip r:embed="rId2"/>
          <a:stretch>
            <a:fillRect/>
          </a:stretch>
        </p:blipFill>
        <p:spPr>
          <a:xfrm>
            <a:off x="163774" y="1323833"/>
            <a:ext cx="8884692" cy="5534167"/>
          </a:xfrm>
          <a:prstGeom prst="rect">
            <a:avLst/>
          </a:prstGeom>
        </p:spPr>
      </p:pic>
    </p:spTree>
    <p:extLst>
      <p:ext uri="{BB962C8B-B14F-4D97-AF65-F5344CB8AC3E}">
        <p14:creationId xmlns:p14="http://schemas.microsoft.com/office/powerpoint/2010/main" val="1633614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0"/>
            <a:ext cx="7886700" cy="1197735"/>
          </a:xfrm>
        </p:spPr>
        <p:txBody>
          <a:bodyPr>
            <a:normAutofit fontScale="90000"/>
          </a:bodyPr>
          <a:lstStyle/>
          <a:p>
            <a:r>
              <a:rPr lang="es-UY" sz="3100" dirty="0" smtClean="0"/>
              <a:t>Un mercado segmentado: canales de distribución de la carne importada en China de acuerdo a su origen </a:t>
            </a:r>
            <a:r>
              <a:rPr lang="es-UY" sz="2700" dirty="0" smtClean="0"/>
              <a:t>(</a:t>
            </a:r>
            <a:r>
              <a:rPr lang="es-UY" sz="2700" dirty="0" err="1" smtClean="0"/>
              <a:t>Idele</a:t>
            </a:r>
            <a:r>
              <a:rPr lang="es-UY" sz="2700" dirty="0" smtClean="0"/>
              <a:t>, Noviembre 2016)</a:t>
            </a:r>
            <a:endParaRPr lang="en-US" sz="2700" dirty="0"/>
          </a:p>
        </p:txBody>
      </p:sp>
      <p:pic>
        <p:nvPicPr>
          <p:cNvPr id="7" name="Content Placeholder 6"/>
          <p:cNvPicPr>
            <a:picLocks noGrp="1" noChangeAspect="1"/>
          </p:cNvPicPr>
          <p:nvPr>
            <p:ph idx="1"/>
          </p:nvPr>
        </p:nvPicPr>
        <p:blipFill>
          <a:blip r:embed="rId2"/>
          <a:stretch>
            <a:fillRect/>
          </a:stretch>
        </p:blipFill>
        <p:spPr>
          <a:xfrm>
            <a:off x="0" y="1197735"/>
            <a:ext cx="9144000" cy="5660265"/>
          </a:xfrm>
          <a:prstGeom prst="rect">
            <a:avLst/>
          </a:prstGeom>
        </p:spPr>
      </p:pic>
    </p:spTree>
    <p:extLst>
      <p:ext uri="{BB962C8B-B14F-4D97-AF65-F5344CB8AC3E}">
        <p14:creationId xmlns:p14="http://schemas.microsoft.com/office/powerpoint/2010/main" val="350360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60060"/>
          </a:xfrm>
        </p:spPr>
        <p:txBody>
          <a:bodyPr/>
          <a:lstStyle/>
          <a:p>
            <a:r>
              <a:rPr lang="es-UY" dirty="0" smtClean="0"/>
              <a:t>Esta vez no será diferente!!!</a:t>
            </a:r>
            <a:endParaRPr lang="en-US" dirty="0"/>
          </a:p>
        </p:txBody>
      </p:sp>
      <p:sp>
        <p:nvSpPr>
          <p:cNvPr id="3" name="Content Placeholder 2"/>
          <p:cNvSpPr>
            <a:spLocks noGrp="1"/>
          </p:cNvSpPr>
          <p:nvPr>
            <p:ph idx="1"/>
          </p:nvPr>
        </p:nvSpPr>
        <p:spPr>
          <a:xfrm>
            <a:off x="0" y="1023582"/>
            <a:ext cx="9144000" cy="5834417"/>
          </a:xfrm>
        </p:spPr>
        <p:txBody>
          <a:bodyPr>
            <a:normAutofit lnSpcReduction="10000"/>
          </a:bodyPr>
          <a:lstStyle/>
          <a:p>
            <a:r>
              <a:rPr lang="es-UY" dirty="0" smtClean="0">
                <a:solidFill>
                  <a:srgbClr val="000066"/>
                </a:solidFill>
              </a:rPr>
              <a:t>El crecimiento alto y sincronizado de cientos de países emergentes que determinó la más extraordinaria suba de precios de alimentos en 100 años, no fue producto de sus virtudes,  sino de las políticas macroeconómicas de países desarrollados.</a:t>
            </a:r>
          </a:p>
          <a:p>
            <a:r>
              <a:rPr lang="es-UY" dirty="0" smtClean="0">
                <a:solidFill>
                  <a:srgbClr val="000066"/>
                </a:solidFill>
              </a:rPr>
              <a:t>A través de bajas tasas de interés y otros mecanismos financieros, inundaron el mundo con </a:t>
            </a:r>
            <a:r>
              <a:rPr lang="es-UY" b="1" dirty="0" smtClean="0">
                <a:solidFill>
                  <a:srgbClr val="000066"/>
                </a:solidFill>
              </a:rPr>
              <a:t>flujos de capital </a:t>
            </a:r>
            <a:r>
              <a:rPr lang="es-UY" dirty="0" smtClean="0">
                <a:solidFill>
                  <a:srgbClr val="000066"/>
                </a:solidFill>
              </a:rPr>
              <a:t>que en gran parte fueron a parar a países emergentes.</a:t>
            </a:r>
          </a:p>
          <a:p>
            <a:r>
              <a:rPr lang="es-UY" dirty="0" smtClean="0">
                <a:solidFill>
                  <a:srgbClr val="000066"/>
                </a:solidFill>
              </a:rPr>
              <a:t>Ya desde 2013 era evidente que el crecimiento de estos se estaba enlenteciendo y  consecuentemente los precios de las </a:t>
            </a:r>
            <a:r>
              <a:rPr lang="es-UY" dirty="0" err="1" smtClean="0">
                <a:solidFill>
                  <a:srgbClr val="000066"/>
                </a:solidFill>
              </a:rPr>
              <a:t>commodities</a:t>
            </a:r>
            <a:r>
              <a:rPr lang="es-UY" dirty="0" smtClean="0">
                <a:solidFill>
                  <a:srgbClr val="000066"/>
                </a:solidFill>
              </a:rPr>
              <a:t> cayendo.</a:t>
            </a:r>
          </a:p>
          <a:p>
            <a:r>
              <a:rPr lang="es-UY" dirty="0" smtClean="0">
                <a:solidFill>
                  <a:srgbClr val="000066"/>
                </a:solidFill>
              </a:rPr>
              <a:t>El concepto generalizado años atrás sobre el agotamiento de los recursos naturales a nivel global demostró ser, una </a:t>
            </a:r>
            <a:r>
              <a:rPr lang="es-UY" dirty="0" smtClean="0"/>
              <a:t>vez más, falso y equivocado, </a:t>
            </a:r>
            <a:r>
              <a:rPr lang="es-UY" dirty="0" smtClean="0">
                <a:solidFill>
                  <a:srgbClr val="000066"/>
                </a:solidFill>
              </a:rPr>
              <a:t>como siempre lo fue.</a:t>
            </a:r>
          </a:p>
          <a:p>
            <a:endParaRPr lang="es-UY" dirty="0" smtClean="0"/>
          </a:p>
          <a:p>
            <a:endParaRPr lang="es-UY" dirty="0" smtClean="0"/>
          </a:p>
          <a:p>
            <a:endParaRPr lang="en-US" dirty="0"/>
          </a:p>
        </p:txBody>
      </p:sp>
    </p:spTree>
    <p:extLst>
      <p:ext uri="{BB962C8B-B14F-4D97-AF65-F5344CB8AC3E}">
        <p14:creationId xmlns:p14="http://schemas.microsoft.com/office/powerpoint/2010/main" val="1583167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81825"/>
          </a:xfrm>
        </p:spPr>
        <p:txBody>
          <a:bodyPr/>
          <a:lstStyle/>
          <a:p>
            <a:r>
              <a:rPr lang="es-UY" dirty="0" smtClean="0"/>
              <a:t>Exportación de ganado en pie</a:t>
            </a:r>
            <a:br>
              <a:rPr lang="es-UY" dirty="0" smtClean="0"/>
            </a:br>
            <a:r>
              <a:rPr lang="es-UY" dirty="0" err="1" smtClean="0"/>
              <a:t>Blasina</a:t>
            </a:r>
            <a:r>
              <a:rPr lang="es-UY" dirty="0" smtClean="0"/>
              <a:t> y asociados  2018</a:t>
            </a:r>
            <a:endParaRPr lang="en-US" dirty="0"/>
          </a:p>
        </p:txBody>
      </p:sp>
      <p:pic>
        <p:nvPicPr>
          <p:cNvPr id="4" name="Content Placeholder 3"/>
          <p:cNvPicPr>
            <a:picLocks noGrp="1" noChangeAspect="1"/>
          </p:cNvPicPr>
          <p:nvPr>
            <p:ph idx="1"/>
          </p:nvPr>
        </p:nvPicPr>
        <p:blipFill>
          <a:blip r:embed="rId2"/>
          <a:stretch>
            <a:fillRect/>
          </a:stretch>
        </p:blipFill>
        <p:spPr>
          <a:xfrm>
            <a:off x="115910" y="1081825"/>
            <a:ext cx="8873544" cy="5576552"/>
          </a:xfrm>
          <a:prstGeom prst="rect">
            <a:avLst/>
          </a:prstGeom>
        </p:spPr>
      </p:pic>
    </p:spTree>
    <p:extLst>
      <p:ext uri="{BB962C8B-B14F-4D97-AF65-F5344CB8AC3E}">
        <p14:creationId xmlns:p14="http://schemas.microsoft.com/office/powerpoint/2010/main" val="4888448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094704"/>
          </a:xfrm>
        </p:spPr>
        <p:txBody>
          <a:bodyPr>
            <a:normAutofit/>
          </a:bodyPr>
          <a:lstStyle/>
          <a:p>
            <a:r>
              <a:rPr lang="es-UY" sz="3100" dirty="0" smtClean="0"/>
              <a:t>Situación arancelaria  de países exportadores  de carne</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2717986"/>
              </p:ext>
            </p:extLst>
          </p:nvPr>
        </p:nvGraphicFramePr>
        <p:xfrm>
          <a:off x="90150" y="901521"/>
          <a:ext cx="9053849" cy="5956477"/>
        </p:xfrm>
        <a:graphic>
          <a:graphicData uri="http://schemas.openxmlformats.org/drawingml/2006/table">
            <a:tbl>
              <a:tblPr>
                <a:tableStyleId>{5C22544A-7EE6-4342-B048-85BDC9FD1C3A}</a:tableStyleId>
              </a:tblPr>
              <a:tblGrid>
                <a:gridCol w="1303077"/>
                <a:gridCol w="1049231"/>
                <a:gridCol w="1049231"/>
                <a:gridCol w="1049231"/>
                <a:gridCol w="998462"/>
                <a:gridCol w="1506155"/>
                <a:gridCol w="1049231"/>
                <a:gridCol w="1049231"/>
              </a:tblGrid>
              <a:tr h="51591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CHINA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USA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CANADA</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MEXICO</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JAPON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COREA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UE</a:t>
                      </a:r>
                      <a:endParaRPr lang="en-US" sz="1800" b="1" i="0" u="none" strike="noStrike">
                        <a:solidFill>
                          <a:srgbClr val="000000"/>
                        </a:solidFill>
                        <a:effectLst/>
                        <a:latin typeface="Calibri" panose="020F0502020204030204" pitchFamily="34" charset="0"/>
                      </a:endParaRPr>
                    </a:p>
                  </a:txBody>
                  <a:tcPr marL="9525" marR="9525" marT="9525" marB="0" anchor="b"/>
                </a:tc>
              </a:tr>
              <a:tr h="412732">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Hilton</a:t>
                      </a:r>
                      <a:endParaRPr lang="en-US" sz="1800" b="1"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r>
                        <a:rPr lang="en-US" sz="2000" b="1" u="none" strike="noStrike" dirty="0">
                          <a:effectLst/>
                        </a:rPr>
                        <a:t>Australia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7.20%</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0-14.08 %</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0-26.5%</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20-25 %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29.3E - 26.9F %</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26.60%</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7,150</a:t>
                      </a:r>
                      <a:endParaRPr lang="en-US" sz="1800" b="0" i="0" u="none" strike="noStrike">
                        <a:solidFill>
                          <a:srgbClr val="000000"/>
                        </a:solidFill>
                        <a:effectLst/>
                        <a:latin typeface="Calibri" panose="020F0502020204030204" pitchFamily="34" charset="0"/>
                      </a:endParaRPr>
                    </a:p>
                  </a:txBody>
                  <a:tcPr marL="9525" marR="9525" marT="9525" marB="0" anchor="b"/>
                </a:tc>
              </a:tr>
              <a:tr h="813081">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2024= 0%</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a:solidFill>
                            <a:srgbClr val="FF0000"/>
                          </a:solidFill>
                          <a:effectLst/>
                        </a:rPr>
                        <a:t>2022=0 %</a:t>
                      </a:r>
                      <a:endParaRPr lang="en-US" sz="18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35000 </a:t>
                      </a:r>
                      <a:r>
                        <a:rPr lang="en-US" sz="1800" u="none" strike="noStrike" dirty="0" err="1" smtClean="0">
                          <a:solidFill>
                            <a:srgbClr val="FF0000"/>
                          </a:solidFill>
                          <a:effectLst/>
                        </a:rPr>
                        <a:t>ts</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smtClean="0">
                          <a:solidFill>
                            <a:srgbClr val="FF0000"/>
                          </a:solidFill>
                          <a:effectLst/>
                        </a:rPr>
                        <a:t>2030= </a:t>
                      </a:r>
                      <a:r>
                        <a:rPr lang="en-US" sz="1800" u="none" strike="noStrike" dirty="0">
                          <a:solidFill>
                            <a:srgbClr val="FF0000"/>
                          </a:solidFill>
                          <a:effectLst/>
                        </a:rPr>
                        <a:t>19-23 % </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2028= 0 %</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603344">
                <a:tc>
                  <a:txBody>
                    <a:bodyPr/>
                    <a:lstStyle/>
                    <a:p>
                      <a:pPr algn="l" fontAlgn="b"/>
                      <a:r>
                        <a:rPr lang="en-US" sz="2000" b="1" u="none" strike="noStrike" dirty="0">
                          <a:effectLst/>
                        </a:rPr>
                        <a:t>USA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38.50%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rgbClr val="FF0000"/>
                          </a:solidFill>
                          <a:effectLst/>
                        </a:rPr>
                        <a:t>21.30%</a:t>
                      </a:r>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11,500</a:t>
                      </a:r>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r>
                        <a:rPr lang="en-US" sz="2000" b="1" u="none" strike="noStrike" dirty="0">
                          <a:effectLst/>
                        </a:rPr>
                        <a:t>ARGENTINA</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26.40%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20-25%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38.50%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29,500</a:t>
                      </a:r>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r>
                        <a:rPr lang="en-US" sz="2000" b="1" u="none" strike="noStrike" dirty="0">
                          <a:effectLst/>
                        </a:rPr>
                        <a:t>BRASIL</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26.4%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20-25%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38.50%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10,000</a:t>
                      </a:r>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515915">
                <a:tc>
                  <a:txBody>
                    <a:bodyPr/>
                    <a:lstStyle/>
                    <a:p>
                      <a:pPr algn="l" fontAlgn="b"/>
                      <a:r>
                        <a:rPr lang="en-US" sz="2000" b="1" u="none" strike="noStrike" dirty="0">
                          <a:effectLst/>
                        </a:rPr>
                        <a:t>URUGUAY</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12.00%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26.40%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26.50%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38.50%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6,300</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913568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0" y="128790"/>
            <a:ext cx="9067950" cy="1171976"/>
          </a:xfrm>
        </p:spPr>
        <p:txBody>
          <a:bodyPr>
            <a:normAutofit/>
          </a:bodyPr>
          <a:lstStyle/>
          <a:p>
            <a:pPr algn="ctr"/>
            <a:r>
              <a:rPr lang="es-UY" sz="3200" i="1" dirty="0" smtClean="0">
                <a:solidFill>
                  <a:srgbClr val="C00000"/>
                </a:solidFill>
                <a:latin typeface="+mn-lt"/>
              </a:rPr>
              <a:t>Tenemos una estrategia de exportación?</a:t>
            </a:r>
            <a:br>
              <a:rPr lang="es-UY" sz="3200" i="1" dirty="0" smtClean="0">
                <a:solidFill>
                  <a:srgbClr val="C00000"/>
                </a:solidFill>
                <a:latin typeface="+mn-lt"/>
              </a:rPr>
            </a:br>
            <a:r>
              <a:rPr lang="es-UY" sz="3200" i="1" dirty="0" smtClean="0">
                <a:solidFill>
                  <a:srgbClr val="C00000"/>
                </a:solidFill>
                <a:latin typeface="+mn-lt"/>
              </a:rPr>
              <a:t>Destinos de las carnes uruguayas</a:t>
            </a:r>
            <a:endParaRPr lang="en-US" sz="3200" i="1" dirty="0">
              <a:solidFill>
                <a:srgbClr val="C00000"/>
              </a:solidFill>
              <a:latin typeface="+mn-lt"/>
            </a:endParaRPr>
          </a:p>
        </p:txBody>
      </p:sp>
      <p:sp>
        <p:nvSpPr>
          <p:cNvPr id="3" name="Text Placeholder 2"/>
          <p:cNvSpPr>
            <a:spLocks noGrp="1"/>
          </p:cNvSpPr>
          <p:nvPr>
            <p:ph type="body" idx="1"/>
          </p:nvPr>
        </p:nvSpPr>
        <p:spPr/>
        <p:txBody>
          <a:bodyPr>
            <a:normAutofit/>
          </a:bodyPr>
          <a:lstStyle/>
          <a:p>
            <a:pPr algn="ctr"/>
            <a:r>
              <a:rPr lang="es-UY" sz="2800" dirty="0" smtClean="0">
                <a:solidFill>
                  <a:srgbClr val="FF0000"/>
                </a:solidFill>
              </a:rPr>
              <a:t>2005</a:t>
            </a:r>
            <a:endParaRPr lang="en-US" sz="2800" dirty="0">
              <a:solidFill>
                <a:srgbClr val="FF0000"/>
              </a:solidFill>
            </a:endParaRPr>
          </a:p>
        </p:txBody>
      </p:sp>
      <p:sp>
        <p:nvSpPr>
          <p:cNvPr id="5" name="Text Placeholder 4"/>
          <p:cNvSpPr>
            <a:spLocks noGrp="1"/>
          </p:cNvSpPr>
          <p:nvPr>
            <p:ph type="body" sz="quarter" idx="3"/>
          </p:nvPr>
        </p:nvSpPr>
        <p:spPr/>
        <p:txBody>
          <a:bodyPr>
            <a:normAutofit/>
          </a:bodyPr>
          <a:lstStyle/>
          <a:p>
            <a:pPr algn="ctr"/>
            <a:r>
              <a:rPr lang="es-UY" sz="2800" dirty="0" smtClean="0">
                <a:solidFill>
                  <a:srgbClr val="FF0000"/>
                </a:solidFill>
              </a:rPr>
              <a:t>2008</a:t>
            </a:r>
            <a:endParaRPr lang="en-US" sz="2800" dirty="0">
              <a:solidFill>
                <a:srgbClr val="FF0000"/>
              </a:solidFill>
            </a:endParaRPr>
          </a:p>
        </p:txBody>
      </p:sp>
      <p:graphicFrame>
        <p:nvGraphicFramePr>
          <p:cNvPr id="7" name="Object 8"/>
          <p:cNvGraphicFramePr>
            <a:graphicFrameLocks noGrp="1" noChangeAspect="1"/>
          </p:cNvGraphicFramePr>
          <p:nvPr>
            <p:ph sz="half" idx="2"/>
            <p:extLst>
              <p:ext uri="{D42A27DB-BD31-4B8C-83A1-F6EECF244321}">
                <p14:modId xmlns:p14="http://schemas.microsoft.com/office/powerpoint/2010/main" val="1508496773"/>
              </p:ext>
            </p:extLst>
          </p:nvPr>
        </p:nvGraphicFramePr>
        <p:xfrm>
          <a:off x="0" y="2505075"/>
          <a:ext cx="4498975" cy="3960118"/>
        </p:xfrm>
        <a:graphic>
          <a:graphicData uri="http://schemas.openxmlformats.org/presentationml/2006/ole">
            <mc:AlternateContent xmlns:mc="http://schemas.openxmlformats.org/markup-compatibility/2006">
              <mc:Choice xmlns:v="urn:schemas-microsoft-com:vml" Requires="v">
                <p:oleObj spid="_x0000_s3100" name="Chart" r:id="rId3" imgW="8674200" imgH="5931000" progId="Excel.Chart.8">
                  <p:embed/>
                </p:oleObj>
              </mc:Choice>
              <mc:Fallback>
                <p:oleObj name="Chart" r:id="rId3" imgW="8674200" imgH="59310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4498975" cy="3960118"/>
                      </a:xfrm>
                      <a:prstGeom prst="rect">
                        <a:avLst/>
                      </a:prstGeom>
                      <a:solidFill>
                        <a:schemeClr val="tx2">
                          <a:lumMod val="20000"/>
                          <a:lumOff val="80000"/>
                        </a:schemeClr>
                      </a:solidFill>
                    </p:spPr>
                  </p:pic>
                </p:oleObj>
              </mc:Fallback>
            </mc:AlternateContent>
          </a:graphicData>
        </a:graphic>
      </p:graphicFrame>
      <p:graphicFrame>
        <p:nvGraphicFramePr>
          <p:cNvPr id="8" name="Content Placeholder 3"/>
          <p:cNvGraphicFramePr>
            <a:graphicFrameLocks noGrp="1"/>
          </p:cNvGraphicFramePr>
          <p:nvPr>
            <p:ph sz="quarter" idx="4"/>
            <p:extLst>
              <p:ext uri="{D42A27DB-BD31-4B8C-83A1-F6EECF244321}">
                <p14:modId xmlns:p14="http://schemas.microsoft.com/office/powerpoint/2010/main" val="4141289656"/>
              </p:ext>
            </p:extLst>
          </p:nvPr>
        </p:nvGraphicFramePr>
        <p:xfrm>
          <a:off x="4629149" y="2505074"/>
          <a:ext cx="4257273" cy="39601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7804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7817"/>
            <a:ext cx="7886700" cy="1122218"/>
          </a:xfrm>
        </p:spPr>
        <p:txBody>
          <a:bodyPr/>
          <a:lstStyle/>
          <a:p>
            <a:r>
              <a:rPr lang="es-UY" dirty="0" smtClean="0"/>
              <a:t>La otra variable que importa</a:t>
            </a:r>
            <a:endParaRPr lang="en-US" dirty="0"/>
          </a:p>
        </p:txBody>
      </p:sp>
      <p:sp>
        <p:nvSpPr>
          <p:cNvPr id="3" name="Content Placeholder 2"/>
          <p:cNvSpPr>
            <a:spLocks noGrp="1"/>
          </p:cNvSpPr>
          <p:nvPr>
            <p:ph idx="1"/>
          </p:nvPr>
        </p:nvSpPr>
        <p:spPr>
          <a:xfrm>
            <a:off x="0" y="914401"/>
            <a:ext cx="9144000" cy="5943599"/>
          </a:xfrm>
        </p:spPr>
        <p:txBody>
          <a:bodyPr>
            <a:normAutofit/>
          </a:bodyPr>
          <a:lstStyle/>
          <a:p>
            <a:r>
              <a:rPr lang="es-UY" sz="2600" dirty="0" smtClean="0"/>
              <a:t>Será sostenible el </a:t>
            </a:r>
            <a:r>
              <a:rPr lang="es-UY" sz="2600" dirty="0"/>
              <a:t>crecimiento de los </a:t>
            </a:r>
            <a:r>
              <a:rPr lang="es-UY" sz="2600" dirty="0" smtClean="0"/>
              <a:t>PE? ; aprovecharon estos </a:t>
            </a:r>
            <a:r>
              <a:rPr lang="es-UY" sz="2600" dirty="0"/>
              <a:t>años </a:t>
            </a:r>
            <a:r>
              <a:rPr lang="es-UY" sz="2600" dirty="0" smtClean="0"/>
              <a:t>de </a:t>
            </a:r>
            <a:r>
              <a:rPr lang="es-UY" sz="2600" dirty="0"/>
              <a:t>crecimiento para </a:t>
            </a:r>
            <a:r>
              <a:rPr lang="es-UY" sz="2600" dirty="0" smtClean="0"/>
              <a:t>hacer </a:t>
            </a:r>
            <a:r>
              <a:rPr lang="es-UY" sz="2600" dirty="0"/>
              <a:t>reformas </a:t>
            </a:r>
            <a:r>
              <a:rPr lang="es-UY" sz="2600" dirty="0" smtClean="0"/>
              <a:t>e </a:t>
            </a:r>
            <a:r>
              <a:rPr lang="es-UY" sz="2600" dirty="0"/>
              <a:t>inversiones que </a:t>
            </a:r>
            <a:r>
              <a:rPr lang="es-UY" sz="2600" dirty="0" smtClean="0"/>
              <a:t>garanticen futuro </a:t>
            </a:r>
            <a:r>
              <a:rPr lang="es-UY" sz="2600" dirty="0"/>
              <a:t>crecimiento o lo han dilapidado creando condiciones económicas y sociales que serán </a:t>
            </a:r>
            <a:r>
              <a:rPr lang="es-UY" sz="2600" dirty="0" smtClean="0"/>
              <a:t>insostenibles? En Uruguay la respuesta es un rotundo no.</a:t>
            </a:r>
          </a:p>
          <a:p>
            <a:r>
              <a:rPr lang="es-UY" sz="2600" dirty="0" smtClean="0"/>
              <a:t>Uruguay utilizó la abundancia de estos años para hacer inversiones que en vez de aportar un retorno, serán una carga para el futuro. También gastó de manera irresponsable, como si la abundancia fuera a ser eterna. Alguien tendrá que pagar esas deudas.  </a:t>
            </a:r>
          </a:p>
          <a:p>
            <a:r>
              <a:rPr lang="es-UY" sz="2600" dirty="0" smtClean="0"/>
              <a:t>No construimos una competitividad sostenible y hoy tenemos una economía extremadamente frágil y dependiente. Bastará que haya alguna tormenta en la economía mundial para que tengamos otra crisis de importancia</a:t>
            </a:r>
            <a:endParaRPr lang="en-US" sz="2600" dirty="0"/>
          </a:p>
        </p:txBody>
      </p:sp>
    </p:spTree>
    <p:extLst>
      <p:ext uri="{BB962C8B-B14F-4D97-AF65-F5344CB8AC3E}">
        <p14:creationId xmlns:p14="http://schemas.microsoft.com/office/powerpoint/2010/main" val="6815460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0"/>
            <a:ext cx="8543498" cy="1187355"/>
          </a:xfrm>
        </p:spPr>
        <p:txBody>
          <a:bodyPr>
            <a:normAutofit/>
          </a:bodyPr>
          <a:lstStyle/>
          <a:p>
            <a:r>
              <a:rPr lang="es-UY" sz="3200" dirty="0" smtClean="0"/>
              <a:t>Uruguay: crecimiento anual del PBI en %  </a:t>
            </a:r>
            <a:r>
              <a:rPr lang="es-UY" sz="2400" dirty="0" smtClean="0"/>
              <a:t>BM, 2018 </a:t>
            </a:r>
            <a:endParaRPr lang="en-US" sz="2400" dirty="0"/>
          </a:p>
        </p:txBody>
      </p:sp>
      <p:graphicFrame>
        <p:nvGraphicFramePr>
          <p:cNvPr id="4" name="Content Placeholder 3"/>
          <p:cNvGraphicFramePr>
            <a:graphicFrameLocks noGrp="1"/>
          </p:cNvGraphicFramePr>
          <p:nvPr>
            <p:ph idx="1"/>
            <p:extLst/>
          </p:nvPr>
        </p:nvGraphicFramePr>
        <p:xfrm>
          <a:off x="0" y="941696"/>
          <a:ext cx="9048466" cy="591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305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6068"/>
            <a:ext cx="9144000" cy="4842455"/>
          </a:xfrm>
        </p:spPr>
        <p:txBody>
          <a:bodyPr>
            <a:normAutofit/>
          </a:bodyPr>
          <a:lstStyle/>
          <a:p>
            <a:pPr algn="ctr"/>
            <a:r>
              <a:rPr lang="es-UY" sz="3600" i="1" dirty="0">
                <a:solidFill>
                  <a:srgbClr val="006600"/>
                </a:solidFill>
                <a:latin typeface="+mn-lt"/>
              </a:rPr>
              <a:t>El consumo de carne vacuna </a:t>
            </a:r>
            <a:r>
              <a:rPr lang="es-UY" sz="3600" i="1" dirty="0" smtClean="0">
                <a:solidFill>
                  <a:srgbClr val="006600"/>
                </a:solidFill>
                <a:latin typeface="+mn-lt"/>
              </a:rPr>
              <a:t>se reduce </a:t>
            </a:r>
            <a:r>
              <a:rPr lang="es-UY" sz="3600" i="1" dirty="0">
                <a:solidFill>
                  <a:srgbClr val="006600"/>
                </a:solidFill>
                <a:latin typeface="+mn-lt"/>
              </a:rPr>
              <a:t>en </a:t>
            </a:r>
            <a:r>
              <a:rPr lang="es-UY" sz="3600" i="1" dirty="0" smtClean="0">
                <a:solidFill>
                  <a:srgbClr val="006600"/>
                </a:solidFill>
                <a:latin typeface="+mn-lt"/>
              </a:rPr>
              <a:t> </a:t>
            </a:r>
            <a:r>
              <a:rPr lang="es-UY" sz="3600" i="1" dirty="0">
                <a:solidFill>
                  <a:srgbClr val="006600"/>
                </a:solidFill>
                <a:latin typeface="+mn-lt"/>
              </a:rPr>
              <a:t>países desarrollados, se acentúan las críticas  y la oferta puede crecer </a:t>
            </a:r>
            <a:r>
              <a:rPr lang="es-UY" sz="3600" i="1" dirty="0" smtClean="0">
                <a:solidFill>
                  <a:srgbClr val="006600"/>
                </a:solidFill>
                <a:latin typeface="+mn-lt"/>
              </a:rPr>
              <a:t/>
            </a:r>
            <a:br>
              <a:rPr lang="es-UY" sz="3600" i="1" dirty="0" smtClean="0">
                <a:solidFill>
                  <a:srgbClr val="006600"/>
                </a:solidFill>
                <a:latin typeface="+mn-lt"/>
              </a:rPr>
            </a:br>
            <a:r>
              <a:rPr lang="es-UY" sz="3600" i="1" dirty="0">
                <a:solidFill>
                  <a:srgbClr val="006600"/>
                </a:solidFill>
                <a:latin typeface="+mn-lt"/>
              </a:rPr>
              <a:t/>
            </a:r>
            <a:br>
              <a:rPr lang="es-UY" sz="3600" i="1" dirty="0">
                <a:solidFill>
                  <a:srgbClr val="006600"/>
                </a:solidFill>
                <a:latin typeface="+mn-lt"/>
              </a:rPr>
            </a:br>
            <a:r>
              <a:rPr lang="es-UY" sz="3600" i="1" dirty="0" smtClean="0">
                <a:solidFill>
                  <a:srgbClr val="006600"/>
                </a:solidFill>
                <a:latin typeface="+mn-lt"/>
              </a:rPr>
              <a:t>Temas de </a:t>
            </a:r>
            <a:r>
              <a:rPr lang="es-UY" sz="3600" i="1" dirty="0">
                <a:solidFill>
                  <a:srgbClr val="006600"/>
                </a:solidFill>
                <a:latin typeface="+mn-lt"/>
              </a:rPr>
              <a:t>largo plazo que se plantean como amenazas y como oportunidades</a:t>
            </a:r>
            <a:r>
              <a:rPr lang="es-UY" i="1" dirty="0">
                <a:solidFill>
                  <a:srgbClr val="006600"/>
                </a:solidFill>
                <a:latin typeface="+mn-lt"/>
              </a:rPr>
              <a:t/>
            </a:r>
            <a:br>
              <a:rPr lang="es-UY" i="1" dirty="0">
                <a:solidFill>
                  <a:srgbClr val="006600"/>
                </a:solidFill>
                <a:latin typeface="+mn-lt"/>
              </a:rPr>
            </a:br>
            <a:endParaRPr lang="en-US" i="1" dirty="0">
              <a:solidFill>
                <a:srgbClr val="006600"/>
              </a:solidFill>
              <a:latin typeface="+mn-lt"/>
            </a:endParaRPr>
          </a:p>
        </p:txBody>
      </p:sp>
    </p:spTree>
    <p:extLst>
      <p:ext uri="{BB962C8B-B14F-4D97-AF65-F5344CB8AC3E}">
        <p14:creationId xmlns:p14="http://schemas.microsoft.com/office/powerpoint/2010/main" val="3174654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1673"/>
          </a:xfrm>
        </p:spPr>
        <p:txBody>
          <a:bodyPr/>
          <a:lstStyle/>
          <a:p>
            <a:r>
              <a:rPr lang="es-UY" sz="3200" dirty="0" smtClean="0"/>
              <a:t>Australia: evolución consumo </a:t>
            </a:r>
            <a:r>
              <a:rPr lang="es-UY" sz="2400" dirty="0" smtClean="0"/>
              <a:t>p/c  </a:t>
            </a:r>
            <a:r>
              <a:rPr lang="es-UY" sz="2400" dirty="0" err="1" smtClean="0"/>
              <a:t>ec</a:t>
            </a:r>
            <a:endParaRPr lang="en-US" sz="2400" dirty="0"/>
          </a:p>
        </p:txBody>
      </p:sp>
      <p:graphicFrame>
        <p:nvGraphicFramePr>
          <p:cNvPr id="4" name="Content Placeholder 3"/>
          <p:cNvGraphicFramePr>
            <a:graphicFrameLocks noGrp="1"/>
          </p:cNvGraphicFramePr>
          <p:nvPr>
            <p:ph idx="1"/>
            <p:extLst/>
          </p:nvPr>
        </p:nvGraphicFramePr>
        <p:xfrm>
          <a:off x="628650" y="708338"/>
          <a:ext cx="7886700" cy="6149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8088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8150" y="1043189"/>
            <a:ext cx="8705850" cy="5654474"/>
          </a:xfrm>
        </p:spPr>
        <p:txBody>
          <a:bodyPr>
            <a:normAutofit lnSpcReduction="10000"/>
          </a:bodyPr>
          <a:lstStyle/>
          <a:p>
            <a:r>
              <a:rPr lang="es-UY" dirty="0">
                <a:solidFill>
                  <a:srgbClr val="000066"/>
                </a:solidFill>
              </a:rPr>
              <a:t>P</a:t>
            </a:r>
            <a:r>
              <a:rPr lang="es-UY" dirty="0" smtClean="0">
                <a:solidFill>
                  <a:srgbClr val="000066"/>
                </a:solidFill>
              </a:rPr>
              <a:t>recio y crecimiento económico son variables clave para explicar la demanda en corto y mediano plazo, pero no explican  las tendencias de largo plazo</a:t>
            </a:r>
          </a:p>
          <a:p>
            <a:r>
              <a:rPr lang="es-UY" dirty="0" smtClean="0">
                <a:solidFill>
                  <a:srgbClr val="000066"/>
                </a:solidFill>
              </a:rPr>
              <a:t>Mientras cayó el consumo de carne vacuna, subió el de pollo y cerdo en menor medida. Precio granos</a:t>
            </a:r>
          </a:p>
          <a:p>
            <a:r>
              <a:rPr lang="es-UY" dirty="0">
                <a:solidFill>
                  <a:srgbClr val="000066"/>
                </a:solidFill>
              </a:rPr>
              <a:t>En el largo plazo hay otros factores que </a:t>
            </a:r>
            <a:r>
              <a:rPr lang="es-UY" dirty="0" smtClean="0">
                <a:solidFill>
                  <a:srgbClr val="000066"/>
                </a:solidFill>
              </a:rPr>
              <a:t>afectan la demanda de carne vacuna y se vinculan con preferencias del consumidor. Su </a:t>
            </a:r>
            <a:r>
              <a:rPr lang="es-UY" dirty="0">
                <a:solidFill>
                  <a:srgbClr val="000066"/>
                </a:solidFill>
              </a:rPr>
              <a:t>conocimiento </a:t>
            </a:r>
            <a:r>
              <a:rPr lang="es-UY" dirty="0" smtClean="0">
                <a:solidFill>
                  <a:srgbClr val="000066"/>
                </a:solidFill>
              </a:rPr>
              <a:t>es esencial para </a:t>
            </a:r>
            <a:r>
              <a:rPr lang="es-UY" dirty="0">
                <a:solidFill>
                  <a:srgbClr val="000066"/>
                </a:solidFill>
              </a:rPr>
              <a:t>desarrollar </a:t>
            </a:r>
            <a:r>
              <a:rPr lang="es-UY" dirty="0" smtClean="0">
                <a:solidFill>
                  <a:srgbClr val="000066"/>
                </a:solidFill>
              </a:rPr>
              <a:t>estrategias</a:t>
            </a:r>
          </a:p>
          <a:p>
            <a:r>
              <a:rPr lang="es-UY" dirty="0" smtClean="0">
                <a:solidFill>
                  <a:srgbClr val="000066"/>
                </a:solidFill>
              </a:rPr>
              <a:t>Los podemos agrupar en  </a:t>
            </a:r>
            <a:r>
              <a:rPr lang="es-UY" dirty="0">
                <a:solidFill>
                  <a:srgbClr val="000066"/>
                </a:solidFill>
              </a:rPr>
              <a:t>3</a:t>
            </a:r>
            <a:r>
              <a:rPr lang="es-UY" dirty="0" smtClean="0">
                <a:solidFill>
                  <a:srgbClr val="000066"/>
                </a:solidFill>
              </a:rPr>
              <a:t> categorías: </a:t>
            </a:r>
          </a:p>
          <a:p>
            <a:pPr>
              <a:buFont typeface="Wingdings" panose="05000000000000000000" pitchFamily="2" charset="2"/>
              <a:buChar char="Ø"/>
            </a:pPr>
            <a:r>
              <a:rPr lang="es-UY" dirty="0" smtClean="0">
                <a:solidFill>
                  <a:srgbClr val="000066"/>
                </a:solidFill>
              </a:rPr>
              <a:t>Ganadería y medioambiente</a:t>
            </a:r>
          </a:p>
          <a:p>
            <a:pPr>
              <a:buFont typeface="Wingdings" panose="05000000000000000000" pitchFamily="2" charset="2"/>
              <a:buChar char="Ø"/>
            </a:pPr>
            <a:r>
              <a:rPr lang="es-UY" dirty="0" smtClean="0">
                <a:solidFill>
                  <a:srgbClr val="000066"/>
                </a:solidFill>
              </a:rPr>
              <a:t>Bienestar animal, ética y sistemas de producción</a:t>
            </a:r>
          </a:p>
          <a:p>
            <a:pPr>
              <a:buFont typeface="Wingdings" panose="05000000000000000000" pitchFamily="2" charset="2"/>
              <a:buChar char="Ø"/>
            </a:pPr>
            <a:r>
              <a:rPr lang="es-UY" dirty="0" smtClean="0">
                <a:solidFill>
                  <a:srgbClr val="000066"/>
                </a:solidFill>
              </a:rPr>
              <a:t>Consumo de carne y salud humana</a:t>
            </a:r>
          </a:p>
          <a:p>
            <a:pPr marL="0" indent="0">
              <a:buNone/>
            </a:pPr>
            <a:endParaRPr lang="en-US" dirty="0"/>
          </a:p>
        </p:txBody>
      </p:sp>
      <p:sp>
        <p:nvSpPr>
          <p:cNvPr id="2" name="Title 1"/>
          <p:cNvSpPr>
            <a:spLocks noGrp="1"/>
          </p:cNvSpPr>
          <p:nvPr>
            <p:ph type="title" idx="4294967295"/>
          </p:nvPr>
        </p:nvSpPr>
        <p:spPr>
          <a:xfrm>
            <a:off x="0" y="0"/>
            <a:ext cx="9144000" cy="849313"/>
          </a:xfrm>
        </p:spPr>
        <p:txBody>
          <a:bodyPr>
            <a:noAutofit/>
          </a:bodyPr>
          <a:lstStyle/>
          <a:p>
            <a:pPr algn="ctr"/>
            <a:r>
              <a:rPr lang="es-UY" sz="3200" i="1" dirty="0" smtClean="0">
                <a:solidFill>
                  <a:srgbClr val="006600"/>
                </a:solidFill>
                <a:latin typeface="+mn-lt"/>
              </a:rPr>
              <a:t>Porque cae el consumo de carne vacuna en países desarrollados ?</a:t>
            </a:r>
            <a:endParaRPr lang="en-US" sz="3200" i="1" dirty="0">
              <a:solidFill>
                <a:srgbClr val="006600"/>
              </a:solidFill>
              <a:latin typeface="+mn-lt"/>
            </a:endParaRPr>
          </a:p>
        </p:txBody>
      </p:sp>
    </p:spTree>
    <p:extLst>
      <p:ext uri="{BB962C8B-B14F-4D97-AF65-F5344CB8AC3E}">
        <p14:creationId xmlns:p14="http://schemas.microsoft.com/office/powerpoint/2010/main" val="1026261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04552"/>
          </a:xfrm>
        </p:spPr>
        <p:txBody>
          <a:bodyPr>
            <a:normAutofit/>
          </a:bodyPr>
          <a:lstStyle/>
          <a:p>
            <a:r>
              <a:rPr lang="es-UY" sz="3200" dirty="0" smtClean="0"/>
              <a:t>El porqué de la mala imagen</a:t>
            </a:r>
            <a:endParaRPr lang="en-US" sz="3200" dirty="0"/>
          </a:p>
        </p:txBody>
      </p:sp>
      <p:sp>
        <p:nvSpPr>
          <p:cNvPr id="3" name="Content Placeholder 2"/>
          <p:cNvSpPr>
            <a:spLocks noGrp="1"/>
          </p:cNvSpPr>
          <p:nvPr>
            <p:ph idx="1"/>
          </p:nvPr>
        </p:nvSpPr>
        <p:spPr>
          <a:xfrm>
            <a:off x="206062" y="837126"/>
            <a:ext cx="8822028" cy="6020873"/>
          </a:xfrm>
        </p:spPr>
        <p:txBody>
          <a:bodyPr>
            <a:normAutofit/>
          </a:bodyPr>
          <a:lstStyle/>
          <a:p>
            <a:r>
              <a:rPr lang="es-UY" altLang="en-US" sz="2600" b="1" dirty="0" smtClean="0"/>
              <a:t>Medioambiente</a:t>
            </a:r>
            <a:r>
              <a:rPr lang="es-UY" altLang="en-US" sz="2600" dirty="0" smtClean="0"/>
              <a:t>  La </a:t>
            </a:r>
            <a:r>
              <a:rPr lang="es-UY" altLang="en-US" sz="2600" dirty="0"/>
              <a:t>producción de </a:t>
            </a:r>
            <a:r>
              <a:rPr lang="es-UY" altLang="en-US" sz="2600" dirty="0" smtClean="0"/>
              <a:t>carnes </a:t>
            </a:r>
            <a:r>
              <a:rPr lang="es-UY" altLang="en-US" sz="2600" dirty="0"/>
              <a:t>es responsable de tanta emisión de gases invernadero (</a:t>
            </a:r>
            <a:r>
              <a:rPr lang="es-UY" altLang="en-US" sz="2600" dirty="0" err="1"/>
              <a:t>GHGs</a:t>
            </a:r>
            <a:r>
              <a:rPr lang="es-UY" altLang="en-US" sz="2600" dirty="0"/>
              <a:t>) como la de los caños de escape de todos autos del mundo, (15% cada uno</a:t>
            </a:r>
            <a:r>
              <a:rPr lang="es-UY" altLang="en-US" sz="2600" dirty="0" smtClean="0"/>
              <a:t>).</a:t>
            </a:r>
            <a:r>
              <a:rPr lang="en-US" sz="2600" dirty="0">
                <a:solidFill>
                  <a:srgbClr val="C00000"/>
                </a:solidFill>
              </a:rPr>
              <a:t> Chatham House Report  2015, Changing Climate,  Changing Diets Pathways to Lower Meat </a:t>
            </a:r>
            <a:r>
              <a:rPr lang="en-US" sz="2600" dirty="0" smtClean="0">
                <a:solidFill>
                  <a:srgbClr val="C00000"/>
                </a:solidFill>
              </a:rPr>
              <a:t>Consumption</a:t>
            </a:r>
          </a:p>
          <a:p>
            <a:r>
              <a:rPr lang="es-UY" sz="2600" b="1" dirty="0" smtClean="0"/>
              <a:t>Bienestar animal </a:t>
            </a:r>
            <a:r>
              <a:rPr lang="es-UY" sz="2600" dirty="0" smtClean="0"/>
              <a:t>Como </a:t>
            </a:r>
            <a:r>
              <a:rPr lang="es-UY" sz="2600" dirty="0"/>
              <a:t>son tratados los animales es posiblemente en la actualidad la mayor preocupación del consumidor en PD</a:t>
            </a:r>
            <a:r>
              <a:rPr lang="es-UY" sz="2600" dirty="0" smtClean="0"/>
              <a:t>.</a:t>
            </a:r>
            <a:endParaRPr lang="es-UY" sz="2600" dirty="0"/>
          </a:p>
          <a:p>
            <a:pPr>
              <a:buFont typeface="Wingdings" panose="05000000000000000000" pitchFamily="2" charset="2"/>
              <a:buChar char="Ø"/>
            </a:pPr>
            <a:r>
              <a:rPr lang="es-UY" sz="2600" dirty="0"/>
              <a:t>  Confinamiento, aire libre y hacinamiento en comederos </a:t>
            </a:r>
            <a:r>
              <a:rPr lang="es-UY" sz="2600" dirty="0" smtClean="0"/>
              <a:t>y transporte</a:t>
            </a:r>
            <a:endParaRPr lang="es-UY" sz="2600" dirty="0"/>
          </a:p>
          <a:p>
            <a:pPr>
              <a:buFont typeface="Wingdings" panose="05000000000000000000" pitchFamily="2" charset="2"/>
              <a:buChar char="Ø"/>
            </a:pPr>
            <a:r>
              <a:rPr lang="es-UY" sz="2600" dirty="0"/>
              <a:t>  Prácticas dolorosas, abuso, negligencia</a:t>
            </a:r>
            <a:r>
              <a:rPr lang="es-UY" sz="2600" dirty="0" smtClean="0"/>
              <a:t>, </a:t>
            </a:r>
            <a:r>
              <a:rPr lang="es-UY" sz="2600" dirty="0"/>
              <a:t>picana, </a:t>
            </a:r>
            <a:r>
              <a:rPr lang="es-UY" sz="2600" dirty="0" smtClean="0"/>
              <a:t> castración, faena</a:t>
            </a:r>
            <a:r>
              <a:rPr lang="es-UY" sz="2600" dirty="0"/>
              <a:t>, faena ritual  y racionalidad del sacrificio de animales </a:t>
            </a:r>
          </a:p>
          <a:p>
            <a:r>
              <a:rPr lang="es-UY" sz="2600" b="1" dirty="0" smtClean="0"/>
              <a:t>Carne y salud </a:t>
            </a:r>
            <a:r>
              <a:rPr lang="es-UY" sz="2600" dirty="0" smtClean="0"/>
              <a:t>Altos consumos de carne asociados a enfermedades cardiovasculares, cáncer y otros efectos de largo plazo sobre la salud humana</a:t>
            </a:r>
            <a:endParaRPr lang="es-UY" sz="2600" dirty="0"/>
          </a:p>
          <a:p>
            <a:endParaRPr lang="es-UY" altLang="en-US" sz="2400" dirty="0">
              <a:solidFill>
                <a:srgbClr val="C00000"/>
              </a:solidFill>
            </a:endParaRPr>
          </a:p>
          <a:p>
            <a:endParaRPr lang="es-UY" altLang="en-US" dirty="0" smtClean="0"/>
          </a:p>
          <a:p>
            <a:endParaRPr lang="es-UY" altLang="en-US" dirty="0" smtClean="0"/>
          </a:p>
          <a:p>
            <a:endParaRPr lang="es-UY" altLang="en-US" dirty="0" smtClean="0"/>
          </a:p>
          <a:p>
            <a:endParaRPr lang="en-US" altLang="en-US" dirty="0"/>
          </a:p>
          <a:p>
            <a:endParaRPr lang="en-US" dirty="0"/>
          </a:p>
        </p:txBody>
      </p:sp>
    </p:spTree>
    <p:extLst>
      <p:ext uri="{BB962C8B-B14F-4D97-AF65-F5344CB8AC3E}">
        <p14:creationId xmlns:p14="http://schemas.microsoft.com/office/powerpoint/2010/main" val="1285098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01" y="2734839"/>
            <a:ext cx="7886700" cy="1325563"/>
          </a:xfrm>
        </p:spPr>
        <p:txBody>
          <a:bodyPr/>
          <a:lstStyle/>
          <a:p>
            <a:pPr algn="ctr"/>
            <a:r>
              <a:rPr lang="es-UY" i="1" dirty="0" smtClean="0">
                <a:solidFill>
                  <a:srgbClr val="006600"/>
                </a:solidFill>
                <a:latin typeface="+mn-lt"/>
              </a:rPr>
              <a:t>Nuevas tecnologías y carnes sintéticas</a:t>
            </a:r>
            <a:endParaRPr lang="en-US" i="1" dirty="0">
              <a:solidFill>
                <a:srgbClr val="006600"/>
              </a:solidFill>
              <a:latin typeface="+mn-lt"/>
            </a:endParaRPr>
          </a:p>
        </p:txBody>
      </p:sp>
    </p:spTree>
    <p:extLst>
      <p:ext uri="{BB962C8B-B14F-4D97-AF65-F5344CB8AC3E}">
        <p14:creationId xmlns:p14="http://schemas.microsoft.com/office/powerpoint/2010/main" val="414590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0" y="3185600"/>
            <a:ext cx="9028090" cy="1325563"/>
          </a:xfrm>
        </p:spPr>
        <p:txBody>
          <a:bodyPr>
            <a:noAutofit/>
          </a:bodyPr>
          <a:lstStyle/>
          <a:p>
            <a:pPr algn="ctr"/>
            <a:r>
              <a:rPr lang="es-UY" sz="3600" i="1" dirty="0">
                <a:solidFill>
                  <a:srgbClr val="006600"/>
                </a:solidFill>
                <a:latin typeface="+mn-lt"/>
              </a:rPr>
              <a:t>Evolución reciente y perspectivas de corto plazo del mercado mundial de carne vacuna y animales en pie</a:t>
            </a:r>
            <a:br>
              <a:rPr lang="es-UY" sz="3600" i="1" dirty="0">
                <a:solidFill>
                  <a:srgbClr val="006600"/>
                </a:solidFill>
                <a:latin typeface="+mn-lt"/>
              </a:rPr>
            </a:br>
            <a:endParaRPr lang="en-US" sz="3600" i="1" dirty="0">
              <a:solidFill>
                <a:srgbClr val="006600"/>
              </a:solidFill>
              <a:latin typeface="+mn-lt"/>
            </a:endParaRPr>
          </a:p>
        </p:txBody>
      </p:sp>
    </p:spTree>
    <p:extLst>
      <p:ext uri="{BB962C8B-B14F-4D97-AF65-F5344CB8AC3E}">
        <p14:creationId xmlns:p14="http://schemas.microsoft.com/office/powerpoint/2010/main" val="1806098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1673"/>
          </a:xfrm>
        </p:spPr>
        <p:txBody>
          <a:bodyPr/>
          <a:lstStyle/>
          <a:p>
            <a:r>
              <a:rPr lang="es-UY" dirty="0" err="1" smtClean="0"/>
              <a:t>Beyond</a:t>
            </a:r>
            <a:r>
              <a:rPr lang="es-UY" dirty="0" smtClean="0"/>
              <a:t> </a:t>
            </a:r>
            <a:r>
              <a:rPr lang="es-UY" dirty="0" err="1" smtClean="0"/>
              <a:t>Meat</a:t>
            </a:r>
            <a:r>
              <a:rPr lang="es-UY" dirty="0" smtClean="0"/>
              <a:t> (100% </a:t>
            </a:r>
            <a:r>
              <a:rPr lang="es-UY" dirty="0" err="1" smtClean="0"/>
              <a:t>Plant</a:t>
            </a:r>
            <a:r>
              <a:rPr lang="es-UY" dirty="0" smtClean="0"/>
              <a:t> </a:t>
            </a:r>
            <a:r>
              <a:rPr lang="es-UY" dirty="0" err="1" smtClean="0"/>
              <a:t>Protein</a:t>
            </a:r>
            <a:r>
              <a:rPr lang="es-UY" dirty="0" smtClean="0"/>
              <a:t>)</a:t>
            </a:r>
            <a:endParaRPr lang="en-US" dirty="0"/>
          </a:p>
        </p:txBody>
      </p:sp>
      <p:sp>
        <p:nvSpPr>
          <p:cNvPr id="3" name="Content Placeholder 2"/>
          <p:cNvSpPr>
            <a:spLocks noGrp="1"/>
          </p:cNvSpPr>
          <p:nvPr>
            <p:ph idx="1"/>
          </p:nvPr>
        </p:nvSpPr>
        <p:spPr>
          <a:xfrm>
            <a:off x="628650" y="991673"/>
            <a:ext cx="7886700" cy="5185290"/>
          </a:xfrm>
        </p:spPr>
        <p:txBody>
          <a:bodyPr>
            <a:normAutofit/>
          </a:bodyPr>
          <a:lstStyle/>
          <a:p>
            <a:r>
              <a:rPr lang="en-US" dirty="0" err="1" smtClean="0"/>
              <a:t>Creemos</a:t>
            </a:r>
            <a:r>
              <a:rPr lang="en-US" dirty="0" smtClean="0"/>
              <a:t> que hay </a:t>
            </a:r>
            <a:r>
              <a:rPr lang="en-US" dirty="0" err="1" smtClean="0"/>
              <a:t>una</a:t>
            </a:r>
            <a:r>
              <a:rPr lang="en-US" dirty="0" smtClean="0"/>
              <a:t> </a:t>
            </a:r>
            <a:r>
              <a:rPr lang="en-US" dirty="0" err="1" smtClean="0"/>
              <a:t>manera</a:t>
            </a:r>
            <a:r>
              <a:rPr lang="en-US" dirty="0" smtClean="0"/>
              <a:t> major de </a:t>
            </a:r>
            <a:r>
              <a:rPr lang="en-US" dirty="0" err="1" smtClean="0"/>
              <a:t>alimentar</a:t>
            </a:r>
            <a:r>
              <a:rPr lang="en-US" dirty="0" smtClean="0"/>
              <a:t> al </a:t>
            </a:r>
            <a:r>
              <a:rPr lang="en-US" dirty="0" err="1" smtClean="0"/>
              <a:t>planeta</a:t>
            </a:r>
            <a:r>
              <a:rPr lang="en-US" dirty="0" smtClean="0"/>
              <a:t>.</a:t>
            </a:r>
          </a:p>
          <a:p>
            <a:r>
              <a:rPr lang="en-US" dirty="0" err="1" smtClean="0"/>
              <a:t>Nuestra</a:t>
            </a:r>
            <a:r>
              <a:rPr lang="en-US" dirty="0" smtClean="0"/>
              <a:t> </a:t>
            </a:r>
            <a:r>
              <a:rPr lang="en-US" dirty="0" err="1" smtClean="0"/>
              <a:t>mision</a:t>
            </a:r>
            <a:r>
              <a:rPr lang="en-US" dirty="0" smtClean="0"/>
              <a:t> </a:t>
            </a:r>
            <a:r>
              <a:rPr lang="en-US" dirty="0" err="1" smtClean="0"/>
              <a:t>es</a:t>
            </a:r>
            <a:r>
              <a:rPr lang="en-US" dirty="0" smtClean="0"/>
              <a:t> </a:t>
            </a:r>
            <a:r>
              <a:rPr lang="en-US" dirty="0" err="1" smtClean="0"/>
              <a:t>crear</a:t>
            </a:r>
            <a:r>
              <a:rPr lang="en-US" dirty="0" smtClean="0"/>
              <a:t> </a:t>
            </a:r>
            <a:r>
              <a:rPr lang="en-US" dirty="0" err="1" smtClean="0"/>
              <a:t>soluciones</a:t>
            </a:r>
            <a:r>
              <a:rPr lang="en-US" dirty="0" smtClean="0"/>
              <a:t> para </a:t>
            </a:r>
            <a:r>
              <a:rPr lang="en-US" dirty="0" err="1" smtClean="0"/>
              <a:t>mercados</a:t>
            </a:r>
            <a:r>
              <a:rPr lang="en-US" dirty="0" smtClean="0"/>
              <a:t> </a:t>
            </a:r>
            <a:r>
              <a:rPr lang="en-US" dirty="0" err="1" smtClean="0"/>
              <a:t>masivos</a:t>
            </a:r>
            <a:r>
              <a:rPr lang="en-US" dirty="0" smtClean="0"/>
              <a:t> que </a:t>
            </a:r>
            <a:r>
              <a:rPr lang="en-US" dirty="0" err="1" smtClean="0"/>
              <a:t>perfectamente</a:t>
            </a:r>
            <a:r>
              <a:rPr lang="en-US" dirty="0" smtClean="0"/>
              <a:t> </a:t>
            </a:r>
            <a:r>
              <a:rPr lang="en-US" dirty="0" err="1" smtClean="0"/>
              <a:t>sustituyan</a:t>
            </a:r>
            <a:r>
              <a:rPr lang="en-US" dirty="0" smtClean="0"/>
              <a:t> las </a:t>
            </a:r>
            <a:r>
              <a:rPr lang="en-US" dirty="0" err="1" smtClean="0"/>
              <a:t>proteinas</a:t>
            </a:r>
            <a:r>
              <a:rPr lang="en-US" dirty="0" smtClean="0"/>
              <a:t> animals con </a:t>
            </a:r>
            <a:r>
              <a:rPr lang="en-US" dirty="0" err="1" smtClean="0"/>
              <a:t>proteína</a:t>
            </a:r>
            <a:r>
              <a:rPr lang="en-US" dirty="0" smtClean="0"/>
              <a:t> vegetal.</a:t>
            </a:r>
          </a:p>
          <a:p>
            <a:r>
              <a:rPr lang="es-UY" dirty="0" smtClean="0"/>
              <a:t>Tiene inversores importantes como General </a:t>
            </a:r>
            <a:r>
              <a:rPr lang="es-UY" dirty="0"/>
              <a:t>M</a:t>
            </a:r>
            <a:r>
              <a:rPr lang="es-UY" dirty="0" smtClean="0"/>
              <a:t>ills, Tyson </a:t>
            </a:r>
            <a:r>
              <a:rPr lang="es-UY" dirty="0" err="1"/>
              <a:t>F</a:t>
            </a:r>
            <a:r>
              <a:rPr lang="es-UY" dirty="0" err="1" smtClean="0"/>
              <a:t>oods</a:t>
            </a:r>
            <a:r>
              <a:rPr lang="es-UY" dirty="0" smtClean="0"/>
              <a:t>, Bill </a:t>
            </a:r>
            <a:r>
              <a:rPr lang="es-UY" dirty="0"/>
              <a:t>G</a:t>
            </a:r>
            <a:r>
              <a:rPr lang="es-UY" dirty="0" smtClean="0"/>
              <a:t>ates y numerosos fondos.</a:t>
            </a:r>
          </a:p>
          <a:p>
            <a:r>
              <a:rPr lang="es-UY" dirty="0" smtClean="0"/>
              <a:t>Ya existen muchos productos disponibles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28650" y="4516669"/>
            <a:ext cx="7995901" cy="3105000"/>
          </a:xfrm>
          <a:prstGeom prst="rect">
            <a:avLst/>
          </a:prstGeom>
        </p:spPr>
      </p:pic>
    </p:spTree>
    <p:extLst>
      <p:ext uri="{BB962C8B-B14F-4D97-AF65-F5344CB8AC3E}">
        <p14:creationId xmlns:p14="http://schemas.microsoft.com/office/powerpoint/2010/main" val="5899777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192" y="0"/>
            <a:ext cx="6297769" cy="6752645"/>
          </a:xfrm>
          <a:prstGeom prst="rect">
            <a:avLst/>
          </a:prstGeom>
        </p:spPr>
      </p:pic>
    </p:spTree>
    <p:extLst>
      <p:ext uri="{BB962C8B-B14F-4D97-AF65-F5344CB8AC3E}">
        <p14:creationId xmlns:p14="http://schemas.microsoft.com/office/powerpoint/2010/main" val="27296296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30310"/>
          </a:xfrm>
        </p:spPr>
        <p:txBody>
          <a:bodyPr/>
          <a:lstStyle/>
          <a:p>
            <a:r>
              <a:rPr lang="es-UY" dirty="0" smtClean="0"/>
              <a:t>MEMPHIS MEATS</a:t>
            </a:r>
            <a:endParaRPr lang="en-US" dirty="0"/>
          </a:p>
        </p:txBody>
      </p:sp>
      <p:sp>
        <p:nvSpPr>
          <p:cNvPr id="3" name="Content Placeholder 2"/>
          <p:cNvSpPr>
            <a:spLocks noGrp="1"/>
          </p:cNvSpPr>
          <p:nvPr>
            <p:ph idx="1"/>
          </p:nvPr>
        </p:nvSpPr>
        <p:spPr>
          <a:xfrm>
            <a:off x="0" y="1030310"/>
            <a:ext cx="9144000" cy="5924282"/>
          </a:xfrm>
        </p:spPr>
        <p:txBody>
          <a:bodyPr>
            <a:normAutofit lnSpcReduction="10000"/>
          </a:bodyPr>
          <a:lstStyle/>
          <a:p>
            <a:r>
              <a:rPr lang="en-US" dirty="0" smtClean="0"/>
              <a:t>“</a:t>
            </a:r>
            <a:r>
              <a:rPr lang="en-US" dirty="0"/>
              <a:t>L</a:t>
            </a:r>
            <a:r>
              <a:rPr lang="en-US" dirty="0" smtClean="0"/>
              <a:t>a </a:t>
            </a:r>
            <a:r>
              <a:rPr lang="en-US" dirty="0" err="1" smtClean="0"/>
              <a:t>manera</a:t>
            </a:r>
            <a:r>
              <a:rPr lang="en-US" dirty="0" smtClean="0"/>
              <a:t> </a:t>
            </a:r>
            <a:r>
              <a:rPr lang="en-US" dirty="0" err="1" smtClean="0"/>
              <a:t>convencional</a:t>
            </a:r>
            <a:r>
              <a:rPr lang="en-US" dirty="0" smtClean="0"/>
              <a:t> de </a:t>
            </a:r>
            <a:r>
              <a:rPr lang="en-US" dirty="0" err="1" smtClean="0"/>
              <a:t>producir</a:t>
            </a:r>
            <a:r>
              <a:rPr lang="en-US" dirty="0" smtClean="0"/>
              <a:t> carne </a:t>
            </a:r>
            <a:r>
              <a:rPr lang="en-US" dirty="0" err="1" smtClean="0"/>
              <a:t>crea</a:t>
            </a:r>
            <a:r>
              <a:rPr lang="en-US" dirty="0" smtClean="0"/>
              <a:t> </a:t>
            </a:r>
            <a:r>
              <a:rPr lang="en-US" dirty="0" err="1" smtClean="0"/>
              <a:t>desafíos</a:t>
            </a:r>
            <a:r>
              <a:rPr lang="en-US" dirty="0" smtClean="0"/>
              <a:t> al </a:t>
            </a:r>
            <a:r>
              <a:rPr lang="en-US" dirty="0" err="1" smtClean="0"/>
              <a:t>medio</a:t>
            </a:r>
            <a:r>
              <a:rPr lang="en-US" dirty="0" smtClean="0"/>
              <a:t> </a:t>
            </a:r>
            <a:r>
              <a:rPr lang="en-US" dirty="0" err="1" smtClean="0"/>
              <a:t>ambiente</a:t>
            </a:r>
            <a:r>
              <a:rPr lang="en-US" dirty="0" smtClean="0"/>
              <a:t>, </a:t>
            </a:r>
            <a:r>
              <a:rPr lang="en-US" dirty="0" err="1" smtClean="0"/>
              <a:t>bienestar</a:t>
            </a:r>
            <a:r>
              <a:rPr lang="en-US" dirty="0" smtClean="0"/>
              <a:t> animal y </a:t>
            </a:r>
            <a:r>
              <a:rPr lang="en-US" dirty="0" err="1" smtClean="0"/>
              <a:t>salud</a:t>
            </a:r>
            <a:r>
              <a:rPr lang="en-US" dirty="0" smtClean="0"/>
              <a:t> </a:t>
            </a:r>
            <a:r>
              <a:rPr lang="en-US" dirty="0" err="1" smtClean="0"/>
              <a:t>humana</a:t>
            </a:r>
            <a:r>
              <a:rPr lang="en-US" dirty="0" smtClean="0"/>
              <a:t>. </a:t>
            </a:r>
          </a:p>
          <a:p>
            <a:r>
              <a:rPr lang="en-US" dirty="0" err="1" smtClean="0"/>
              <a:t>Esperamos</a:t>
            </a:r>
            <a:r>
              <a:rPr lang="en-US" dirty="0" smtClean="0"/>
              <a:t> que la </a:t>
            </a:r>
            <a:r>
              <a:rPr lang="en-US" dirty="0" err="1" smtClean="0"/>
              <a:t>demanda</a:t>
            </a:r>
            <a:r>
              <a:rPr lang="en-US" dirty="0" smtClean="0"/>
              <a:t> se </a:t>
            </a:r>
            <a:r>
              <a:rPr lang="en-US" dirty="0" err="1" smtClean="0"/>
              <a:t>duplique</a:t>
            </a:r>
            <a:r>
              <a:rPr lang="en-US" dirty="0" smtClean="0"/>
              <a:t> </a:t>
            </a:r>
            <a:r>
              <a:rPr lang="en-US" dirty="0" err="1" smtClean="0"/>
              <a:t>en</a:t>
            </a:r>
            <a:r>
              <a:rPr lang="en-US" dirty="0" smtClean="0"/>
              <a:t> las </a:t>
            </a:r>
            <a:r>
              <a:rPr lang="en-US" dirty="0" err="1" smtClean="0"/>
              <a:t>próximas</a:t>
            </a:r>
            <a:r>
              <a:rPr lang="en-US" dirty="0" smtClean="0"/>
              <a:t> </a:t>
            </a:r>
            <a:r>
              <a:rPr lang="en-US" dirty="0" err="1" smtClean="0"/>
              <a:t>décadas</a:t>
            </a:r>
            <a:r>
              <a:rPr lang="en-US" dirty="0" smtClean="0"/>
              <a:t>, </a:t>
            </a:r>
            <a:r>
              <a:rPr lang="en-US" dirty="0" err="1" smtClean="0"/>
              <a:t>por</a:t>
            </a:r>
            <a:r>
              <a:rPr lang="en-US" dirty="0" smtClean="0"/>
              <a:t> lo que </a:t>
            </a:r>
            <a:r>
              <a:rPr lang="en-US" dirty="0" err="1" smtClean="0"/>
              <a:t>una</a:t>
            </a:r>
            <a:r>
              <a:rPr lang="en-US" dirty="0" smtClean="0"/>
              <a:t> </a:t>
            </a:r>
            <a:r>
              <a:rPr lang="en-US" dirty="0" err="1" smtClean="0"/>
              <a:t>cosa</a:t>
            </a:r>
            <a:r>
              <a:rPr lang="en-US" dirty="0" smtClean="0"/>
              <a:t> </a:t>
            </a:r>
            <a:r>
              <a:rPr lang="en-US" dirty="0" err="1" smtClean="0"/>
              <a:t>es</a:t>
            </a:r>
            <a:r>
              <a:rPr lang="en-US" dirty="0" smtClean="0"/>
              <a:t> </a:t>
            </a:r>
            <a:r>
              <a:rPr lang="en-US" dirty="0" err="1" smtClean="0"/>
              <a:t>clara</a:t>
            </a:r>
            <a:r>
              <a:rPr lang="en-US" dirty="0" smtClean="0"/>
              <a:t>: </a:t>
            </a:r>
            <a:r>
              <a:rPr lang="en-US" dirty="0" err="1" smtClean="0"/>
              <a:t>debemos</a:t>
            </a:r>
            <a:r>
              <a:rPr lang="en-US" dirty="0" smtClean="0"/>
              <a:t> </a:t>
            </a:r>
            <a:r>
              <a:rPr lang="en-US" dirty="0" err="1" smtClean="0"/>
              <a:t>encontrar</a:t>
            </a:r>
            <a:r>
              <a:rPr lang="en-US" dirty="0" smtClean="0"/>
              <a:t> </a:t>
            </a:r>
            <a:r>
              <a:rPr lang="en-US" dirty="0" err="1" smtClean="0"/>
              <a:t>una</a:t>
            </a:r>
            <a:r>
              <a:rPr lang="en-US" dirty="0" smtClean="0"/>
              <a:t> </a:t>
            </a:r>
            <a:r>
              <a:rPr lang="en-US" dirty="0" err="1" smtClean="0"/>
              <a:t>manera</a:t>
            </a:r>
            <a:r>
              <a:rPr lang="en-US" dirty="0" smtClean="0"/>
              <a:t> major de </a:t>
            </a:r>
            <a:r>
              <a:rPr lang="en-US" dirty="0" err="1" smtClean="0"/>
              <a:t>alimentar</a:t>
            </a:r>
            <a:r>
              <a:rPr lang="en-US" dirty="0" smtClean="0"/>
              <a:t> al </a:t>
            </a:r>
            <a:r>
              <a:rPr lang="en-US" dirty="0" err="1" smtClean="0"/>
              <a:t>mundo</a:t>
            </a:r>
            <a:r>
              <a:rPr lang="en-US" dirty="0" smtClean="0"/>
              <a:t>.</a:t>
            </a:r>
            <a:endParaRPr lang="en-US" dirty="0"/>
          </a:p>
          <a:p>
            <a:r>
              <a:rPr lang="en-US" dirty="0" err="1" smtClean="0"/>
              <a:t>Por</a:t>
            </a:r>
            <a:r>
              <a:rPr lang="en-US" dirty="0" smtClean="0"/>
              <a:t> </a:t>
            </a:r>
            <a:r>
              <a:rPr lang="en-US" dirty="0" err="1" smtClean="0"/>
              <a:t>eso</a:t>
            </a:r>
            <a:r>
              <a:rPr lang="en-US" dirty="0" smtClean="0"/>
              <a:t> </a:t>
            </a:r>
            <a:r>
              <a:rPr lang="en-US" dirty="0" err="1" smtClean="0"/>
              <a:t>creamos</a:t>
            </a:r>
            <a:r>
              <a:rPr lang="en-US" dirty="0" smtClean="0"/>
              <a:t> Memphis </a:t>
            </a:r>
            <a:r>
              <a:rPr lang="en-US" dirty="0"/>
              <a:t>Meats. </a:t>
            </a:r>
            <a:r>
              <a:rPr lang="en-US" dirty="0" err="1" smtClean="0"/>
              <a:t>Nuestro</a:t>
            </a:r>
            <a:r>
              <a:rPr lang="en-US" dirty="0" smtClean="0"/>
              <a:t> </a:t>
            </a:r>
            <a:r>
              <a:rPr lang="en-US" dirty="0" err="1" smtClean="0"/>
              <a:t>objetivo</a:t>
            </a:r>
            <a:r>
              <a:rPr lang="en-US" dirty="0" smtClean="0"/>
              <a:t> </a:t>
            </a:r>
            <a:r>
              <a:rPr lang="en-US" dirty="0" err="1" smtClean="0"/>
              <a:t>es</a:t>
            </a:r>
            <a:r>
              <a:rPr lang="en-US" dirty="0" smtClean="0"/>
              <a:t> simple: </a:t>
            </a:r>
            <a:r>
              <a:rPr lang="en-US" dirty="0" err="1" smtClean="0"/>
              <a:t>cambiar</a:t>
            </a:r>
            <a:r>
              <a:rPr lang="en-US" dirty="0" smtClean="0"/>
              <a:t> la </a:t>
            </a:r>
            <a:r>
              <a:rPr lang="en-US" dirty="0" err="1" smtClean="0"/>
              <a:t>manera</a:t>
            </a:r>
            <a:r>
              <a:rPr lang="en-US" dirty="0" smtClean="0"/>
              <a:t> </a:t>
            </a:r>
            <a:r>
              <a:rPr lang="en-US" dirty="0" err="1" smtClean="0"/>
              <a:t>en</a:t>
            </a:r>
            <a:r>
              <a:rPr lang="en-US" dirty="0" smtClean="0"/>
              <a:t> que la carne </a:t>
            </a:r>
            <a:r>
              <a:rPr lang="en-US" dirty="0" err="1" smtClean="0"/>
              <a:t>llega</a:t>
            </a:r>
            <a:r>
              <a:rPr lang="en-US" dirty="0" smtClean="0"/>
              <a:t> a </a:t>
            </a:r>
            <a:r>
              <a:rPr lang="en-US" dirty="0" err="1" smtClean="0"/>
              <a:t>su</a:t>
            </a:r>
            <a:r>
              <a:rPr lang="en-US" dirty="0" smtClean="0"/>
              <a:t> </a:t>
            </a:r>
            <a:r>
              <a:rPr lang="en-US" dirty="0" err="1" smtClean="0"/>
              <a:t>plato</a:t>
            </a:r>
            <a:r>
              <a:rPr lang="en-US" dirty="0" smtClean="0"/>
              <a:t>. </a:t>
            </a:r>
            <a:r>
              <a:rPr lang="en-US" dirty="0" err="1" smtClean="0"/>
              <a:t>Estamos</a:t>
            </a:r>
            <a:r>
              <a:rPr lang="en-US" dirty="0" smtClean="0"/>
              <a:t> </a:t>
            </a:r>
            <a:r>
              <a:rPr lang="en-US" dirty="0" err="1" smtClean="0"/>
              <a:t>desarrollando</a:t>
            </a:r>
            <a:r>
              <a:rPr lang="en-US" dirty="0" smtClean="0"/>
              <a:t> </a:t>
            </a:r>
            <a:r>
              <a:rPr lang="en-US" dirty="0" err="1" smtClean="0"/>
              <a:t>una</a:t>
            </a:r>
            <a:r>
              <a:rPr lang="en-US" dirty="0" smtClean="0"/>
              <a:t> forma de </a:t>
            </a:r>
            <a:r>
              <a:rPr lang="en-US" dirty="0" err="1" smtClean="0"/>
              <a:t>prducir</a:t>
            </a:r>
            <a:r>
              <a:rPr lang="en-US" dirty="0" smtClean="0"/>
              <a:t> carne </a:t>
            </a:r>
            <a:r>
              <a:rPr lang="en-US" dirty="0" err="1" smtClean="0"/>
              <a:t>verdadera</a:t>
            </a:r>
            <a:r>
              <a:rPr lang="en-US" dirty="0" smtClean="0"/>
              <a:t> a </a:t>
            </a:r>
            <a:r>
              <a:rPr lang="en-US" dirty="0" err="1" smtClean="0"/>
              <a:t>partir</a:t>
            </a:r>
            <a:r>
              <a:rPr lang="en-US" dirty="0" smtClean="0"/>
              <a:t> de </a:t>
            </a:r>
            <a:r>
              <a:rPr lang="en-US" dirty="0" err="1" smtClean="0"/>
              <a:t>células</a:t>
            </a:r>
            <a:r>
              <a:rPr lang="en-US" dirty="0" smtClean="0"/>
              <a:t> de </a:t>
            </a:r>
            <a:r>
              <a:rPr lang="en-US" dirty="0" err="1" smtClean="0"/>
              <a:t>animales</a:t>
            </a:r>
            <a:r>
              <a:rPr lang="en-US" dirty="0" smtClean="0"/>
              <a:t>, sin </a:t>
            </a:r>
            <a:r>
              <a:rPr lang="en-US" dirty="0" err="1" smtClean="0"/>
              <a:t>necesidad</a:t>
            </a:r>
            <a:r>
              <a:rPr lang="en-US" dirty="0" smtClean="0"/>
              <a:t> de </a:t>
            </a:r>
            <a:r>
              <a:rPr lang="en-US" dirty="0" err="1" smtClean="0"/>
              <a:t>alimento</a:t>
            </a:r>
            <a:r>
              <a:rPr lang="en-US" dirty="0" smtClean="0"/>
              <a:t>, </a:t>
            </a:r>
            <a:r>
              <a:rPr lang="en-US" dirty="0" err="1" smtClean="0"/>
              <a:t>cría</a:t>
            </a:r>
            <a:r>
              <a:rPr lang="en-US" dirty="0" smtClean="0"/>
              <a:t>, </a:t>
            </a:r>
            <a:r>
              <a:rPr lang="en-US" dirty="0" err="1" smtClean="0"/>
              <a:t>ni</a:t>
            </a:r>
            <a:r>
              <a:rPr lang="en-US" dirty="0" smtClean="0"/>
              <a:t> </a:t>
            </a:r>
            <a:r>
              <a:rPr lang="en-US" dirty="0" err="1" smtClean="0"/>
              <a:t>faena</a:t>
            </a:r>
            <a:r>
              <a:rPr lang="en-US" dirty="0" smtClean="0"/>
              <a:t> de </a:t>
            </a:r>
            <a:r>
              <a:rPr lang="en-US" dirty="0" err="1" smtClean="0"/>
              <a:t>animales</a:t>
            </a:r>
            <a:r>
              <a:rPr lang="en-US" dirty="0" smtClean="0"/>
              <a:t>.</a:t>
            </a:r>
          </a:p>
          <a:p>
            <a:r>
              <a:rPr lang="en-US" dirty="0" err="1" smtClean="0"/>
              <a:t>Esperamos</a:t>
            </a:r>
            <a:r>
              <a:rPr lang="en-US" dirty="0" smtClean="0"/>
              <a:t> que </a:t>
            </a:r>
            <a:r>
              <a:rPr lang="en-US" dirty="0" err="1" smtClean="0"/>
              <a:t>nuestros</a:t>
            </a:r>
            <a:r>
              <a:rPr lang="en-US" dirty="0" smtClean="0"/>
              <a:t> </a:t>
            </a:r>
            <a:r>
              <a:rPr lang="en-US" dirty="0" err="1" smtClean="0"/>
              <a:t>productos</a:t>
            </a:r>
            <a:r>
              <a:rPr lang="en-US" dirty="0" smtClean="0"/>
              <a:t> </a:t>
            </a:r>
            <a:r>
              <a:rPr lang="en-US" dirty="0" err="1" smtClean="0"/>
              <a:t>sean</a:t>
            </a:r>
            <a:r>
              <a:rPr lang="en-US" dirty="0" smtClean="0"/>
              <a:t> </a:t>
            </a:r>
            <a:r>
              <a:rPr lang="en-US" dirty="0" err="1" smtClean="0"/>
              <a:t>mejores</a:t>
            </a:r>
            <a:r>
              <a:rPr lang="en-US" dirty="0" smtClean="0"/>
              <a:t> para el </a:t>
            </a:r>
            <a:r>
              <a:rPr lang="en-US" dirty="0" err="1" smtClean="0"/>
              <a:t>medioambiente</a:t>
            </a:r>
            <a:r>
              <a:rPr lang="en-US" dirty="0" smtClean="0"/>
              <a:t>, (que </a:t>
            </a:r>
            <a:r>
              <a:rPr lang="en-US" dirty="0" err="1" smtClean="0"/>
              <a:t>reduzcan</a:t>
            </a:r>
            <a:r>
              <a:rPr lang="en-US" dirty="0" smtClean="0"/>
              <a:t> </a:t>
            </a:r>
            <a:r>
              <a:rPr lang="en-US" dirty="0" err="1" smtClean="0"/>
              <a:t>en</a:t>
            </a:r>
            <a:r>
              <a:rPr lang="en-US" dirty="0" smtClean="0"/>
              <a:t> 90% las </a:t>
            </a:r>
            <a:r>
              <a:rPr lang="en-US" dirty="0" err="1" smtClean="0"/>
              <a:t>emisiones</a:t>
            </a:r>
            <a:r>
              <a:rPr lang="en-US" dirty="0" smtClean="0"/>
              <a:t> de gases </a:t>
            </a:r>
            <a:r>
              <a:rPr lang="en-US" dirty="0" err="1" smtClean="0"/>
              <a:t>invernadero</a:t>
            </a:r>
            <a:r>
              <a:rPr lang="en-US" dirty="0" smtClean="0"/>
              <a:t>, </a:t>
            </a:r>
            <a:r>
              <a:rPr lang="en-US" dirty="0" err="1" smtClean="0"/>
              <a:t>uso</a:t>
            </a:r>
            <a:r>
              <a:rPr lang="en-US" dirty="0" smtClean="0"/>
              <a:t> de </a:t>
            </a:r>
            <a:r>
              <a:rPr lang="en-US" dirty="0" err="1" smtClean="0"/>
              <a:t>tierra</a:t>
            </a:r>
            <a:r>
              <a:rPr lang="en-US" dirty="0" smtClean="0"/>
              <a:t> y </a:t>
            </a:r>
            <a:r>
              <a:rPr lang="en-US" dirty="0" err="1" smtClean="0"/>
              <a:t>agua</a:t>
            </a:r>
            <a:r>
              <a:rPr lang="en-US" dirty="0" smtClean="0"/>
              <a:t> </a:t>
            </a:r>
            <a:r>
              <a:rPr lang="en-US" dirty="0" err="1" smtClean="0"/>
              <a:t>en</a:t>
            </a:r>
            <a:r>
              <a:rPr lang="en-US" dirty="0" smtClean="0"/>
              <a:t> </a:t>
            </a:r>
            <a:r>
              <a:rPr lang="en-US" dirty="0" err="1" smtClean="0"/>
              <a:t>relación</a:t>
            </a:r>
            <a:r>
              <a:rPr lang="en-US" dirty="0" smtClean="0"/>
              <a:t> a la carne </a:t>
            </a:r>
            <a:r>
              <a:rPr lang="en-US" dirty="0" err="1" smtClean="0"/>
              <a:t>convencional</a:t>
            </a:r>
            <a:r>
              <a:rPr lang="en-US" dirty="0" smtClean="0"/>
              <a:t>), </a:t>
            </a:r>
            <a:r>
              <a:rPr lang="en-US" dirty="0" err="1" smtClean="0"/>
              <a:t>los</a:t>
            </a:r>
            <a:r>
              <a:rPr lang="en-US" dirty="0" smtClean="0"/>
              <a:t> </a:t>
            </a:r>
            <a:r>
              <a:rPr lang="en-US" dirty="0" err="1" smtClean="0"/>
              <a:t>animales</a:t>
            </a:r>
            <a:r>
              <a:rPr lang="en-US" dirty="0" smtClean="0"/>
              <a:t> y la </a:t>
            </a:r>
            <a:r>
              <a:rPr lang="en-US" dirty="0" err="1" smtClean="0"/>
              <a:t>salud</a:t>
            </a:r>
            <a:r>
              <a:rPr lang="en-US" dirty="0" smtClean="0"/>
              <a:t> </a:t>
            </a:r>
            <a:r>
              <a:rPr lang="en-US" dirty="0" err="1" smtClean="0"/>
              <a:t>pública</a:t>
            </a:r>
            <a:r>
              <a:rPr lang="en-US" dirty="0" smtClean="0"/>
              <a:t>. Y lo </a:t>
            </a:r>
            <a:r>
              <a:rPr lang="en-US" dirty="0" err="1" smtClean="0"/>
              <a:t>más</a:t>
            </a:r>
            <a:r>
              <a:rPr lang="en-US" dirty="0" smtClean="0"/>
              <a:t> </a:t>
            </a:r>
            <a:r>
              <a:rPr lang="en-US" dirty="0" err="1" smtClean="0"/>
              <a:t>importante</a:t>
            </a:r>
            <a:r>
              <a:rPr lang="en-US" dirty="0" smtClean="0"/>
              <a:t>, son </a:t>
            </a:r>
            <a:r>
              <a:rPr lang="en-US" dirty="0" err="1" smtClean="0"/>
              <a:t>deliciosos</a:t>
            </a:r>
            <a:r>
              <a:rPr lang="en-US" dirty="0" smtClean="0"/>
              <a:t>.”</a:t>
            </a:r>
            <a:endParaRPr lang="en-US" dirty="0"/>
          </a:p>
          <a:p>
            <a:endParaRPr lang="en-US" dirty="0"/>
          </a:p>
        </p:txBody>
      </p:sp>
    </p:spTree>
    <p:extLst>
      <p:ext uri="{BB962C8B-B14F-4D97-AF65-F5344CB8AC3E}">
        <p14:creationId xmlns:p14="http://schemas.microsoft.com/office/powerpoint/2010/main" val="2536770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9454" cy="1325563"/>
          </a:xfrm>
        </p:spPr>
        <p:txBody>
          <a:bodyPr>
            <a:normAutofit fontScale="90000"/>
          </a:bodyPr>
          <a:lstStyle/>
          <a:p>
            <a:r>
              <a:rPr lang="en-US" dirty="0" smtClean="0"/>
              <a:t>La </a:t>
            </a:r>
            <a:r>
              <a:rPr lang="en-US" dirty="0" err="1" smtClean="0"/>
              <a:t>batalla</a:t>
            </a:r>
            <a:r>
              <a:rPr lang="en-US" dirty="0" smtClean="0"/>
              <a:t> entre la </a:t>
            </a:r>
            <a:r>
              <a:rPr lang="en-US" dirty="0" err="1" smtClean="0"/>
              <a:t>industria</a:t>
            </a:r>
            <a:r>
              <a:rPr lang="en-US" dirty="0" smtClean="0"/>
              <a:t> </a:t>
            </a:r>
            <a:r>
              <a:rPr lang="en-US" dirty="0" err="1" smtClean="0"/>
              <a:t>cárnica</a:t>
            </a:r>
            <a:r>
              <a:rPr lang="en-US" dirty="0" smtClean="0"/>
              <a:t> y </a:t>
            </a:r>
            <a:r>
              <a:rPr lang="en-US" dirty="0" err="1" smtClean="0"/>
              <a:t>los</a:t>
            </a:r>
            <a:r>
              <a:rPr lang="en-US" dirty="0" smtClean="0"/>
              <a:t>  “Silicon </a:t>
            </a:r>
            <a:r>
              <a:rPr lang="en-US" dirty="0"/>
              <a:t>Valley’s lab-grown meat </a:t>
            </a:r>
            <a:r>
              <a:rPr lang="en-US" dirty="0" smtClean="0"/>
              <a:t>startups” al </a:t>
            </a:r>
            <a:r>
              <a:rPr lang="en-US" dirty="0" err="1" smtClean="0"/>
              <a:t>rojo</a:t>
            </a:r>
            <a:r>
              <a:rPr lang="en-US" dirty="0" smtClean="0"/>
              <a:t> vivo</a:t>
            </a:r>
            <a:endParaRPr lang="en-US" dirty="0"/>
          </a:p>
        </p:txBody>
      </p:sp>
      <p:sp>
        <p:nvSpPr>
          <p:cNvPr id="3" name="Content Placeholder 2"/>
          <p:cNvSpPr>
            <a:spLocks noGrp="1"/>
          </p:cNvSpPr>
          <p:nvPr>
            <p:ph idx="1"/>
          </p:nvPr>
        </p:nvSpPr>
        <p:spPr>
          <a:xfrm>
            <a:off x="0" y="1429555"/>
            <a:ext cx="8989454" cy="5428444"/>
          </a:xfrm>
        </p:spPr>
        <p:txBody>
          <a:bodyPr>
            <a:normAutofit fontScale="92500" lnSpcReduction="20000"/>
          </a:bodyPr>
          <a:lstStyle/>
          <a:p>
            <a:r>
              <a:rPr lang="en-US" dirty="0" err="1" smtClean="0"/>
              <a:t>Inversiones</a:t>
            </a:r>
            <a:r>
              <a:rPr lang="en-US" dirty="0" smtClean="0"/>
              <a:t> </a:t>
            </a:r>
            <a:r>
              <a:rPr lang="en-US" dirty="0" err="1" smtClean="0"/>
              <a:t>por</a:t>
            </a:r>
            <a:r>
              <a:rPr lang="en-US" dirty="0" smtClean="0"/>
              <a:t> </a:t>
            </a:r>
            <a:r>
              <a:rPr lang="en-US" dirty="0" err="1" smtClean="0"/>
              <a:t>gente</a:t>
            </a:r>
            <a:r>
              <a:rPr lang="en-US" dirty="0" smtClean="0"/>
              <a:t> </a:t>
            </a:r>
            <a:r>
              <a:rPr lang="en-US" dirty="0" err="1" smtClean="0"/>
              <a:t>vinculada</a:t>
            </a:r>
            <a:r>
              <a:rPr lang="en-US" dirty="0" smtClean="0"/>
              <a:t> a la </a:t>
            </a:r>
            <a:r>
              <a:rPr lang="en-US" dirty="0" err="1" smtClean="0"/>
              <a:t>tecnología</a:t>
            </a:r>
            <a:r>
              <a:rPr lang="en-US" dirty="0" smtClean="0"/>
              <a:t> </a:t>
            </a:r>
            <a:r>
              <a:rPr lang="en-US" dirty="0" err="1" smtClean="0"/>
              <a:t>alentaron</a:t>
            </a:r>
            <a:r>
              <a:rPr lang="en-US" dirty="0" smtClean="0"/>
              <a:t> la </a:t>
            </a:r>
            <a:r>
              <a:rPr lang="en-US" dirty="0" err="1" smtClean="0"/>
              <a:t>primera</a:t>
            </a:r>
            <a:r>
              <a:rPr lang="en-US" dirty="0" smtClean="0"/>
              <a:t> </a:t>
            </a:r>
            <a:r>
              <a:rPr lang="en-US" dirty="0" err="1" smtClean="0"/>
              <a:t>ola</a:t>
            </a:r>
            <a:r>
              <a:rPr lang="en-US" dirty="0"/>
              <a:t> </a:t>
            </a:r>
            <a:r>
              <a:rPr lang="en-US" dirty="0" smtClean="0"/>
              <a:t>de </a:t>
            </a:r>
            <a:r>
              <a:rPr lang="en-US" dirty="0" err="1" smtClean="0"/>
              <a:t>emprendimientos</a:t>
            </a:r>
            <a:endParaRPr lang="en-US" dirty="0" smtClean="0"/>
          </a:p>
          <a:p>
            <a:r>
              <a:rPr lang="en-US" dirty="0" err="1" smtClean="0"/>
              <a:t>Después</a:t>
            </a:r>
            <a:r>
              <a:rPr lang="en-US" dirty="0" smtClean="0"/>
              <a:t> </a:t>
            </a:r>
            <a:r>
              <a:rPr lang="en-US" dirty="0" err="1" smtClean="0"/>
              <a:t>fueron</a:t>
            </a:r>
            <a:r>
              <a:rPr lang="en-US" dirty="0" smtClean="0"/>
              <a:t> </a:t>
            </a:r>
            <a:r>
              <a:rPr lang="en-US" dirty="0" err="1" smtClean="0"/>
              <a:t>inversores</a:t>
            </a:r>
            <a:r>
              <a:rPr lang="en-US" dirty="0" smtClean="0"/>
              <a:t> </a:t>
            </a:r>
            <a:r>
              <a:rPr lang="en-US" dirty="0" err="1" smtClean="0"/>
              <a:t>preocupados</a:t>
            </a:r>
            <a:r>
              <a:rPr lang="en-US" dirty="0" smtClean="0"/>
              <a:t> </a:t>
            </a:r>
            <a:r>
              <a:rPr lang="en-US" dirty="0" err="1" smtClean="0"/>
              <a:t>por</a:t>
            </a:r>
            <a:r>
              <a:rPr lang="en-US" dirty="0" smtClean="0"/>
              <a:t> el </a:t>
            </a:r>
            <a:r>
              <a:rPr lang="en-US" dirty="0" err="1" smtClean="0"/>
              <a:t>medioambiente</a:t>
            </a:r>
            <a:r>
              <a:rPr lang="en-US" dirty="0" smtClean="0"/>
              <a:t> y </a:t>
            </a:r>
            <a:r>
              <a:rPr lang="en-US" dirty="0" err="1" smtClean="0"/>
              <a:t>ahora</a:t>
            </a:r>
            <a:r>
              <a:rPr lang="en-US" dirty="0" smtClean="0"/>
              <a:t> son las </a:t>
            </a:r>
            <a:r>
              <a:rPr lang="en-US" dirty="0" err="1" smtClean="0"/>
              <a:t>más</a:t>
            </a:r>
            <a:r>
              <a:rPr lang="en-US" dirty="0" smtClean="0"/>
              <a:t> </a:t>
            </a:r>
            <a:r>
              <a:rPr lang="en-US" dirty="0" err="1" smtClean="0"/>
              <a:t>grandes</a:t>
            </a:r>
            <a:r>
              <a:rPr lang="en-US" dirty="0" smtClean="0"/>
              <a:t> </a:t>
            </a:r>
            <a:r>
              <a:rPr lang="en-US" dirty="0" err="1" smtClean="0"/>
              <a:t>compañías</a:t>
            </a:r>
            <a:r>
              <a:rPr lang="en-US" dirty="0" smtClean="0"/>
              <a:t> de </a:t>
            </a:r>
            <a:r>
              <a:rPr lang="en-US" dirty="0" err="1" smtClean="0"/>
              <a:t>alimentos</a:t>
            </a:r>
            <a:r>
              <a:rPr lang="en-US" dirty="0" smtClean="0"/>
              <a:t> </a:t>
            </a:r>
            <a:r>
              <a:rPr lang="en-US" dirty="0" err="1" smtClean="0"/>
              <a:t>como</a:t>
            </a:r>
            <a:r>
              <a:rPr lang="en-US" dirty="0" smtClean="0"/>
              <a:t> Tyson y Cargill</a:t>
            </a:r>
            <a:r>
              <a:rPr lang="en-US" b="1" dirty="0" smtClean="0"/>
              <a:t>. </a:t>
            </a:r>
          </a:p>
          <a:p>
            <a:r>
              <a:rPr lang="en-US" dirty="0" err="1" smtClean="0">
                <a:hlinkClick r:id="rId3"/>
              </a:rPr>
              <a:t>En</a:t>
            </a:r>
            <a:r>
              <a:rPr lang="en-US" dirty="0" smtClean="0">
                <a:hlinkClick r:id="rId3"/>
              </a:rPr>
              <a:t> </a:t>
            </a:r>
            <a:r>
              <a:rPr lang="en-US" dirty="0" err="1" smtClean="0">
                <a:hlinkClick r:id="rId3"/>
              </a:rPr>
              <a:t>enero</a:t>
            </a:r>
            <a:r>
              <a:rPr lang="en-US" dirty="0" smtClean="0">
                <a:hlinkClick r:id="rId3"/>
              </a:rPr>
              <a:t> Tyson </a:t>
            </a:r>
            <a:r>
              <a:rPr lang="en-US" dirty="0">
                <a:hlinkClick r:id="rId3"/>
              </a:rPr>
              <a:t>Foods </a:t>
            </a:r>
            <a:r>
              <a:rPr lang="en-US" dirty="0" err="1" smtClean="0">
                <a:hlinkClick r:id="rId3"/>
              </a:rPr>
              <a:t>anunció</a:t>
            </a:r>
            <a:r>
              <a:rPr lang="en-US" dirty="0" smtClean="0">
                <a:hlinkClick r:id="rId3"/>
              </a:rPr>
              <a:t> </a:t>
            </a:r>
            <a:r>
              <a:rPr lang="en-US" dirty="0" err="1" smtClean="0">
                <a:hlinkClick r:id="rId3"/>
              </a:rPr>
              <a:t>su</a:t>
            </a:r>
            <a:r>
              <a:rPr lang="en-US" dirty="0" smtClean="0">
                <a:hlinkClick r:id="rId3"/>
              </a:rPr>
              <a:t> inversion </a:t>
            </a:r>
            <a:r>
              <a:rPr lang="en-US" dirty="0" err="1" smtClean="0">
                <a:hlinkClick r:id="rId3"/>
              </a:rPr>
              <a:t>en</a:t>
            </a:r>
            <a:r>
              <a:rPr lang="en-US" dirty="0" smtClean="0">
                <a:hlinkClick r:id="rId3"/>
              </a:rPr>
              <a:t>  </a:t>
            </a:r>
            <a:r>
              <a:rPr lang="en-US" dirty="0">
                <a:hlinkClick r:id="rId3"/>
              </a:rPr>
              <a:t>Memphis Meats</a:t>
            </a:r>
            <a:r>
              <a:rPr lang="en-US" dirty="0" smtClean="0"/>
              <a:t>, </a:t>
            </a:r>
            <a:r>
              <a:rPr lang="en-US" dirty="0" err="1" smtClean="0"/>
              <a:t>sumámdose</a:t>
            </a:r>
            <a:r>
              <a:rPr lang="en-US" dirty="0" smtClean="0"/>
              <a:t> a la </a:t>
            </a:r>
            <a:r>
              <a:rPr lang="en-US" dirty="0" err="1" smtClean="0"/>
              <a:t>lista</a:t>
            </a:r>
            <a:r>
              <a:rPr lang="en-US" dirty="0" smtClean="0"/>
              <a:t> de </a:t>
            </a:r>
            <a:r>
              <a:rPr lang="en-US" dirty="0" err="1" smtClean="0"/>
              <a:t>inversores</a:t>
            </a:r>
            <a:r>
              <a:rPr lang="en-US" dirty="0" smtClean="0"/>
              <a:t>  que </a:t>
            </a:r>
            <a:r>
              <a:rPr lang="en-US" dirty="0" err="1" smtClean="0"/>
              <a:t>incluyen</a:t>
            </a:r>
            <a:r>
              <a:rPr lang="en-US" dirty="0" smtClean="0"/>
              <a:t> a Bill </a:t>
            </a:r>
            <a:r>
              <a:rPr lang="en-US" dirty="0"/>
              <a:t>Gates</a:t>
            </a:r>
            <a:r>
              <a:rPr lang="en-US" dirty="0" smtClean="0"/>
              <a:t>, </a:t>
            </a:r>
            <a:r>
              <a:rPr lang="en-US" dirty="0"/>
              <a:t>Cargill, </a:t>
            </a:r>
            <a:r>
              <a:rPr lang="en-US" dirty="0" smtClean="0"/>
              <a:t>y  </a:t>
            </a:r>
            <a:r>
              <a:rPr lang="en-US" dirty="0"/>
              <a:t>Richard Branson. </a:t>
            </a:r>
            <a:endParaRPr lang="en-US" dirty="0" smtClean="0"/>
          </a:p>
          <a:p>
            <a:r>
              <a:rPr lang="en-US" dirty="0">
                <a:hlinkClick r:id="rId4"/>
              </a:rPr>
              <a:t>https://cleanmeat.org</a:t>
            </a:r>
            <a:r>
              <a:rPr lang="en-US" dirty="0" smtClean="0">
                <a:hlinkClick r:id="rId4"/>
              </a:rPr>
              <a:t>/</a:t>
            </a:r>
            <a:endParaRPr lang="en-US" dirty="0" smtClean="0"/>
          </a:p>
          <a:p>
            <a:r>
              <a:rPr lang="en-US" dirty="0" smtClean="0"/>
              <a:t>JUST (San Francisco CA) </a:t>
            </a:r>
            <a:r>
              <a:rPr lang="en-US" dirty="0" smtClean="0">
                <a:hlinkClick r:id="rId5"/>
              </a:rPr>
              <a:t>https</a:t>
            </a:r>
            <a:r>
              <a:rPr lang="en-US" dirty="0">
                <a:hlinkClick r:id="rId5"/>
              </a:rPr>
              <a:t>://</a:t>
            </a:r>
            <a:r>
              <a:rPr lang="en-US" dirty="0" smtClean="0">
                <a:hlinkClick r:id="rId5"/>
              </a:rPr>
              <a:t>www.youtube.com/watch?v=NaGnMWBQMBE</a:t>
            </a:r>
            <a:r>
              <a:rPr lang="en-US" dirty="0" smtClean="0"/>
              <a:t>  </a:t>
            </a:r>
          </a:p>
          <a:p>
            <a:r>
              <a:rPr lang="es-UY" dirty="0"/>
              <a:t>MOSAMEAT </a:t>
            </a:r>
            <a:r>
              <a:rPr lang="es-UY" dirty="0" smtClean="0"/>
              <a:t> Maastricht, Holanda</a:t>
            </a:r>
          </a:p>
          <a:p>
            <a:pPr marL="0" indent="0">
              <a:buNone/>
            </a:pPr>
            <a:r>
              <a:rPr lang="es-UY" dirty="0"/>
              <a:t> </a:t>
            </a:r>
            <a:r>
              <a:rPr lang="es-UY" dirty="0" smtClean="0"/>
              <a:t>   </a:t>
            </a:r>
            <a:r>
              <a:rPr lang="es-UY" dirty="0">
                <a:hlinkClick r:id="rId6"/>
              </a:rPr>
              <a:t>https://www.mosameat.com/our-story</a:t>
            </a:r>
            <a:r>
              <a:rPr lang="es-UY" dirty="0" smtClean="0">
                <a:hlinkClick r:id="rId6"/>
              </a:rPr>
              <a:t>/</a:t>
            </a:r>
            <a:r>
              <a:rPr lang="es-UY" dirty="0" smtClean="0"/>
              <a:t> </a:t>
            </a:r>
            <a:endParaRPr lang="en-US" dirty="0" smtClean="0"/>
          </a:p>
          <a:p>
            <a:r>
              <a:rPr lang="en-US" dirty="0" smtClean="0"/>
              <a:t> </a:t>
            </a:r>
            <a:r>
              <a:rPr lang="en-US" dirty="0" err="1"/>
              <a:t>P</a:t>
            </a:r>
            <a:r>
              <a:rPr lang="en-US" dirty="0" err="1" smtClean="0"/>
              <a:t>roductores</a:t>
            </a:r>
            <a:r>
              <a:rPr lang="en-US" dirty="0" smtClean="0"/>
              <a:t> (USCA) </a:t>
            </a:r>
            <a:r>
              <a:rPr lang="en-US" dirty="0" err="1" smtClean="0"/>
              <a:t>solicitan</a:t>
            </a:r>
            <a:r>
              <a:rPr lang="en-US" dirty="0" smtClean="0"/>
              <a:t> al USDA que no se </a:t>
            </a:r>
            <a:r>
              <a:rPr lang="en-US" dirty="0" err="1" smtClean="0"/>
              <a:t>autorice</a:t>
            </a:r>
            <a:r>
              <a:rPr lang="en-US" dirty="0" smtClean="0"/>
              <a:t> el </a:t>
            </a:r>
            <a:r>
              <a:rPr lang="en-US" dirty="0" err="1" smtClean="0"/>
              <a:t>uso</a:t>
            </a:r>
            <a:r>
              <a:rPr lang="en-US" dirty="0" smtClean="0"/>
              <a:t> del </a:t>
            </a:r>
            <a:r>
              <a:rPr lang="en-US" dirty="0" err="1" smtClean="0"/>
              <a:t>término</a:t>
            </a:r>
            <a:r>
              <a:rPr lang="en-US" dirty="0" smtClean="0"/>
              <a:t> “carne” para </a:t>
            </a:r>
            <a:r>
              <a:rPr lang="en-US" dirty="0" err="1" smtClean="0"/>
              <a:t>estas</a:t>
            </a:r>
            <a:r>
              <a:rPr lang="en-US" dirty="0" smtClean="0"/>
              <a:t> </a:t>
            </a:r>
            <a:r>
              <a:rPr lang="en-US" dirty="0" err="1" smtClean="0"/>
              <a:t>carnes</a:t>
            </a:r>
            <a:r>
              <a:rPr lang="en-US" dirty="0" smtClean="0"/>
              <a:t> </a:t>
            </a:r>
            <a:r>
              <a:rPr lang="en-US" dirty="0" err="1" smtClean="0"/>
              <a:t>sintéticas</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15053203"/>
              </p:ext>
            </p:extLst>
          </p:nvPr>
        </p:nvGraphicFramePr>
        <p:xfrm>
          <a:off x="7400747" y="4490121"/>
          <a:ext cx="573088" cy="582613"/>
        </p:xfrm>
        <a:graphic>
          <a:graphicData uri="http://schemas.openxmlformats.org/presentationml/2006/ole">
            <mc:AlternateContent xmlns:mc="http://schemas.openxmlformats.org/markup-compatibility/2006">
              <mc:Choice xmlns:v="urn:schemas-microsoft-com:vml" Requires="v">
                <p:oleObj spid="_x0000_s4113" name="Packager Shell Object" showAsIcon="1" r:id="rId7" imgW="572760" imgH="582120" progId="Package">
                  <p:embed/>
                </p:oleObj>
              </mc:Choice>
              <mc:Fallback>
                <p:oleObj name="Packager Shell Object" showAsIcon="1" r:id="rId7" imgW="572760" imgH="582120" progId="Package">
                  <p:embed/>
                  <p:pic>
                    <p:nvPicPr>
                      <p:cNvPr id="0" name=""/>
                      <p:cNvPicPr/>
                      <p:nvPr/>
                    </p:nvPicPr>
                    <p:blipFill>
                      <a:blip r:embed="rId8"/>
                      <a:stretch>
                        <a:fillRect/>
                      </a:stretch>
                    </p:blipFill>
                    <p:spPr>
                      <a:xfrm>
                        <a:off x="7400747" y="4490121"/>
                        <a:ext cx="573088" cy="582613"/>
                      </a:xfrm>
                      <a:prstGeom prst="rect">
                        <a:avLst/>
                      </a:prstGeom>
                    </p:spPr>
                  </p:pic>
                </p:oleObj>
              </mc:Fallback>
            </mc:AlternateContent>
          </a:graphicData>
        </a:graphic>
      </p:graphicFrame>
    </p:spTree>
    <p:extLst>
      <p:ext uri="{BB962C8B-B14F-4D97-AF65-F5344CB8AC3E}">
        <p14:creationId xmlns:p14="http://schemas.microsoft.com/office/powerpoint/2010/main" val="3073284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39368"/>
            <a:ext cx="8680361" cy="6087190"/>
          </a:xfrm>
        </p:spPr>
        <p:txBody>
          <a:bodyPr>
            <a:normAutofit/>
          </a:bodyPr>
          <a:lstStyle/>
          <a:p>
            <a:r>
              <a:rPr lang="es-UY" dirty="0" smtClean="0">
                <a:solidFill>
                  <a:srgbClr val="006600"/>
                </a:solidFill>
              </a:rPr>
              <a:t>El uso de “nuevas” tecnologías en la producción de alimentos, con inteligencia artificial,  edición de genes y alimentos “sintéticos” en general y muy particularmente carne, es un desafío importante para la ganadería, que no impactará mañana, pero que vale la pena seguir de cerca. </a:t>
            </a:r>
            <a:br>
              <a:rPr lang="es-UY" dirty="0" smtClean="0">
                <a:solidFill>
                  <a:srgbClr val="006600"/>
                </a:solidFill>
              </a:rPr>
            </a:br>
            <a:r>
              <a:rPr lang="es-UY" dirty="0" smtClean="0"/>
              <a:t>La diferenciación de productos y la certificación de procesos será cada vez una herramienta de más valor para la ganadería</a:t>
            </a:r>
            <a:br>
              <a:rPr lang="es-UY" dirty="0" smtClean="0"/>
            </a:br>
            <a:endParaRPr lang="en-US" dirty="0"/>
          </a:p>
        </p:txBody>
      </p:sp>
      <p:sp>
        <p:nvSpPr>
          <p:cNvPr id="3" name="Content Placeholder 2"/>
          <p:cNvSpPr>
            <a:spLocks noGrp="1"/>
          </p:cNvSpPr>
          <p:nvPr>
            <p:ph idx="1"/>
          </p:nvPr>
        </p:nvSpPr>
        <p:spPr>
          <a:xfrm flipV="1">
            <a:off x="628650" y="6858000"/>
            <a:ext cx="7886700" cy="45719"/>
          </a:xfrm>
        </p:spPr>
        <p:txBody>
          <a:bodyPr>
            <a:normAutofit fontScale="25000" lnSpcReduction="20000"/>
          </a:bodyPr>
          <a:lstStyle/>
          <a:p>
            <a:pPr marL="0" indent="0">
              <a:buNone/>
            </a:pPr>
            <a:endParaRPr lang="es-UY" dirty="0" smtClean="0"/>
          </a:p>
          <a:p>
            <a:endParaRPr lang="es-UY" dirty="0"/>
          </a:p>
        </p:txBody>
      </p:sp>
    </p:spTree>
    <p:extLst>
      <p:ext uri="{BB962C8B-B14F-4D97-AF65-F5344CB8AC3E}">
        <p14:creationId xmlns:p14="http://schemas.microsoft.com/office/powerpoint/2010/main" val="2688087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25750"/>
            <a:ext cx="9144000" cy="1325563"/>
          </a:xfrm>
        </p:spPr>
        <p:txBody>
          <a:bodyPr/>
          <a:lstStyle/>
          <a:p>
            <a:pPr algn="ctr"/>
            <a:r>
              <a:rPr lang="es-UY" i="1" dirty="0" smtClean="0">
                <a:solidFill>
                  <a:srgbClr val="006600"/>
                </a:solidFill>
                <a:latin typeface="+mn-lt"/>
              </a:rPr>
              <a:t>GRACIAS</a:t>
            </a:r>
            <a:endParaRPr lang="en-US" i="1" dirty="0">
              <a:solidFill>
                <a:srgbClr val="006600"/>
              </a:solidFill>
              <a:latin typeface="+mn-lt"/>
            </a:endParaRPr>
          </a:p>
        </p:txBody>
      </p:sp>
    </p:spTree>
    <p:extLst>
      <p:ext uri="{BB962C8B-B14F-4D97-AF65-F5344CB8AC3E}">
        <p14:creationId xmlns:p14="http://schemas.microsoft.com/office/powerpoint/2010/main" val="3492425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7431"/>
          </a:xfrm>
        </p:spPr>
        <p:txBody>
          <a:bodyPr/>
          <a:lstStyle/>
          <a:p>
            <a:r>
              <a:rPr lang="es-UY" dirty="0" smtClean="0"/>
              <a:t>Que pretendemos con la presentación</a:t>
            </a:r>
            <a:endParaRPr lang="en-US" dirty="0"/>
          </a:p>
        </p:txBody>
      </p:sp>
      <p:sp>
        <p:nvSpPr>
          <p:cNvPr id="3" name="Content Placeholder 2"/>
          <p:cNvSpPr>
            <a:spLocks noGrp="1"/>
          </p:cNvSpPr>
          <p:nvPr>
            <p:ph idx="1"/>
          </p:nvPr>
        </p:nvSpPr>
        <p:spPr>
          <a:xfrm>
            <a:off x="244699" y="1210614"/>
            <a:ext cx="8641723" cy="5647386"/>
          </a:xfrm>
        </p:spPr>
        <p:txBody>
          <a:bodyPr>
            <a:normAutofit/>
          </a:bodyPr>
          <a:lstStyle/>
          <a:p>
            <a:r>
              <a:rPr lang="es-UY" i="1" dirty="0">
                <a:solidFill>
                  <a:srgbClr val="000066"/>
                </a:solidFill>
              </a:rPr>
              <a:t>Comprender el funcionamiento del mercado mundial de carne vacuna, identificando las variables que han determinado </a:t>
            </a:r>
            <a:r>
              <a:rPr lang="es-UY" b="1" i="1" dirty="0">
                <a:solidFill>
                  <a:srgbClr val="000066"/>
                </a:solidFill>
              </a:rPr>
              <a:t>cambios en los precios </a:t>
            </a:r>
            <a:r>
              <a:rPr lang="es-UY" i="1" dirty="0" smtClean="0">
                <a:solidFill>
                  <a:srgbClr val="000066"/>
                </a:solidFill>
              </a:rPr>
              <a:t>en los últimos años.</a:t>
            </a:r>
          </a:p>
          <a:p>
            <a:pPr marL="0" indent="0">
              <a:buNone/>
            </a:pPr>
            <a:endParaRPr lang="es-UY" i="1" dirty="0">
              <a:solidFill>
                <a:srgbClr val="000066"/>
              </a:solidFill>
            </a:endParaRPr>
          </a:p>
          <a:p>
            <a:r>
              <a:rPr lang="es-UY" i="1" dirty="0">
                <a:solidFill>
                  <a:srgbClr val="000066"/>
                </a:solidFill>
              </a:rPr>
              <a:t>Analizar </a:t>
            </a:r>
            <a:r>
              <a:rPr lang="es-UY" i="1" dirty="0" smtClean="0"/>
              <a:t>el</a:t>
            </a:r>
            <a:r>
              <a:rPr lang="es-UY" i="1" dirty="0" smtClean="0">
                <a:solidFill>
                  <a:srgbClr val="000066"/>
                </a:solidFill>
              </a:rPr>
              <a:t> </a:t>
            </a:r>
            <a:r>
              <a:rPr lang="es-UY" i="1" dirty="0">
                <a:solidFill>
                  <a:srgbClr val="000066"/>
                </a:solidFill>
              </a:rPr>
              <a:t>posible </a:t>
            </a:r>
            <a:r>
              <a:rPr lang="es-UY" i="1" dirty="0" smtClean="0">
                <a:solidFill>
                  <a:srgbClr val="000066"/>
                </a:solidFill>
              </a:rPr>
              <a:t>comportamiento de esos factores, </a:t>
            </a:r>
            <a:r>
              <a:rPr lang="es-UY" i="1" dirty="0">
                <a:solidFill>
                  <a:srgbClr val="000066"/>
                </a:solidFill>
              </a:rPr>
              <a:t>para anticipar el desempeño del mercado en los próximos </a:t>
            </a:r>
            <a:r>
              <a:rPr lang="es-UY" i="1" dirty="0" smtClean="0">
                <a:solidFill>
                  <a:srgbClr val="000066"/>
                </a:solidFill>
              </a:rPr>
              <a:t>años</a:t>
            </a:r>
          </a:p>
          <a:p>
            <a:pPr marL="0" indent="0">
              <a:buNone/>
            </a:pPr>
            <a:endParaRPr lang="es-UY" i="1" dirty="0">
              <a:solidFill>
                <a:srgbClr val="000066"/>
              </a:solidFill>
            </a:endParaRPr>
          </a:p>
          <a:p>
            <a:r>
              <a:rPr lang="es-UY" i="1" dirty="0">
                <a:solidFill>
                  <a:srgbClr val="000066"/>
                </a:solidFill>
              </a:rPr>
              <a:t>Analizar algunas variables que actúan en el largo plazo, que aún no han influido de manera importante en el mercado, pero que potencialmente pueden hacerlo </a:t>
            </a:r>
            <a:r>
              <a:rPr lang="es-UY" i="1" dirty="0" smtClean="0"/>
              <a:t>y se justifica tener una estrategia para enfrentarlas</a:t>
            </a:r>
            <a:endParaRPr lang="es-UY" i="1" dirty="0">
              <a:solidFill>
                <a:srgbClr val="000066"/>
              </a:solidFill>
            </a:endParaRPr>
          </a:p>
          <a:p>
            <a:endParaRPr lang="en-US" dirty="0"/>
          </a:p>
        </p:txBody>
      </p:sp>
    </p:spTree>
    <p:extLst>
      <p:ext uri="{BB962C8B-B14F-4D97-AF65-F5344CB8AC3E}">
        <p14:creationId xmlns:p14="http://schemas.microsoft.com/office/powerpoint/2010/main" val="2198827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71977"/>
          </a:xfrm>
        </p:spPr>
        <p:txBody>
          <a:bodyPr/>
          <a:lstStyle/>
          <a:p>
            <a:r>
              <a:rPr lang="es-UY" dirty="0" smtClean="0"/>
              <a:t>Importaciones de China y Hong Kong</a:t>
            </a:r>
            <a:endParaRPr lang="en-US" dirty="0"/>
          </a:p>
        </p:txBody>
      </p:sp>
      <p:pic>
        <p:nvPicPr>
          <p:cNvPr id="4" name="Content Placeholder 3"/>
          <p:cNvPicPr>
            <a:picLocks noGrp="1" noChangeAspect="1"/>
          </p:cNvPicPr>
          <p:nvPr>
            <p:ph idx="1"/>
          </p:nvPr>
        </p:nvPicPr>
        <p:blipFill>
          <a:blip r:embed="rId2"/>
          <a:stretch>
            <a:fillRect/>
          </a:stretch>
        </p:blipFill>
        <p:spPr>
          <a:xfrm>
            <a:off x="1" y="888643"/>
            <a:ext cx="9144000" cy="6117464"/>
          </a:xfrm>
          <a:prstGeom prst="rect">
            <a:avLst/>
          </a:prstGeom>
        </p:spPr>
      </p:pic>
    </p:spTree>
    <p:extLst>
      <p:ext uri="{BB962C8B-B14F-4D97-AF65-F5344CB8AC3E}">
        <p14:creationId xmlns:p14="http://schemas.microsoft.com/office/powerpoint/2010/main" val="2072170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403350"/>
          </a:xfrm>
        </p:spPr>
        <p:txBody>
          <a:bodyPr/>
          <a:lstStyle/>
          <a:p>
            <a:pPr eaLnBrk="1" hangingPunct="1"/>
            <a:r>
              <a:rPr lang="es-AR" sz="3200" i="1" dirty="0" smtClean="0"/>
              <a:t>El mercado mundial de la carne bovina y perspectivas       </a:t>
            </a:r>
            <a:r>
              <a:rPr lang="es-AR" sz="2800" dirty="0" smtClean="0"/>
              <a:t>(</a:t>
            </a:r>
            <a:r>
              <a:rPr lang="es-AR" sz="2800" dirty="0" err="1" smtClean="0"/>
              <a:t>Institut</a:t>
            </a:r>
            <a:r>
              <a:rPr lang="es-AR" sz="2800" dirty="0" smtClean="0"/>
              <a:t> de </a:t>
            </a:r>
            <a:r>
              <a:rPr lang="es-AR" sz="2800" dirty="0" err="1" smtClean="0"/>
              <a:t>l’élevage</a:t>
            </a:r>
            <a:r>
              <a:rPr lang="es-AR" sz="2800" dirty="0" smtClean="0"/>
              <a:t> Francia Enero de 2013 y 2015)</a:t>
            </a:r>
            <a:endParaRPr lang="en-US" sz="2800" dirty="0" smtClean="0"/>
          </a:p>
        </p:txBody>
      </p:sp>
      <p:sp>
        <p:nvSpPr>
          <p:cNvPr id="3" name="Content Placeholder 2"/>
          <p:cNvSpPr>
            <a:spLocks noGrp="1"/>
          </p:cNvSpPr>
          <p:nvPr>
            <p:ph idx="1"/>
          </p:nvPr>
        </p:nvSpPr>
        <p:spPr>
          <a:xfrm>
            <a:off x="179388" y="1403350"/>
            <a:ext cx="8964612" cy="5454650"/>
          </a:xfrm>
        </p:spPr>
        <p:txBody>
          <a:bodyPr rtlCol="0">
            <a:normAutofit/>
          </a:bodyPr>
          <a:lstStyle/>
          <a:p>
            <a:pPr eaLnBrk="1" fontAlgn="auto" hangingPunct="1">
              <a:spcAft>
                <a:spcPts val="0"/>
              </a:spcAft>
              <a:defRPr/>
            </a:pPr>
            <a:r>
              <a:rPr lang="es-AR" sz="2800" b="1" dirty="0" smtClean="0"/>
              <a:t>2013-Penuria en el mercado mundial.  </a:t>
            </a:r>
            <a:r>
              <a:rPr lang="es-AR" sz="2800" dirty="0" smtClean="0">
                <a:solidFill>
                  <a:srgbClr val="002060"/>
                </a:solidFill>
              </a:rPr>
              <a:t>Mientras la demanda aumenta particularmente en mercados emergentes, la producción mundial de carne vacuna está estancada desde hace 5 años, a pesar de la aparición de India en el escenario internacional. La ganadería vacuna se muestra en todo el mundo menos rentable que los cultivos e incluso que los lácteos.</a:t>
            </a:r>
          </a:p>
          <a:p>
            <a:pPr eaLnBrk="1" fontAlgn="auto" hangingPunct="1">
              <a:spcAft>
                <a:spcPts val="0"/>
              </a:spcAft>
              <a:defRPr/>
            </a:pPr>
            <a:r>
              <a:rPr lang="es-AR" sz="2800" b="1" dirty="0" smtClean="0"/>
              <a:t>2015- La producción apenas sigue a la demanda y los precios explotan</a:t>
            </a:r>
            <a:r>
              <a:rPr lang="es-AR" sz="2800" dirty="0" smtClean="0">
                <a:solidFill>
                  <a:srgbClr val="002060"/>
                </a:solidFill>
              </a:rPr>
              <a:t>. El comercio creció 20% entre 2013 y 2014, la producción de los 10 principales productores apenas ha crecido y los precios han explotado, de manera espectacular en USA, pero también en Australia y en Brasil. </a:t>
            </a:r>
          </a:p>
          <a:p>
            <a:pPr eaLnBrk="1" fontAlgn="auto" hangingPunct="1">
              <a:spcAft>
                <a:spcPts val="0"/>
              </a:spcAft>
              <a:defRPr/>
            </a:pPr>
            <a:endParaRPr lang="es-AR" sz="2800" dirty="0" smtClean="0">
              <a:solidFill>
                <a:srgbClr val="002060"/>
              </a:solidFill>
            </a:endParaRPr>
          </a:p>
        </p:txBody>
      </p:sp>
    </p:spTree>
    <p:extLst>
      <p:ext uri="{BB962C8B-B14F-4D97-AF65-F5344CB8AC3E}">
        <p14:creationId xmlns:p14="http://schemas.microsoft.com/office/powerpoint/2010/main" val="3288871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1462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908050"/>
          </a:xfrm>
        </p:spPr>
        <p:txBody>
          <a:bodyPr>
            <a:normAutofit fontScale="90000"/>
          </a:bodyPr>
          <a:lstStyle/>
          <a:p>
            <a:pPr eaLnBrk="1" hangingPunct="1"/>
            <a:r>
              <a:rPr lang="es-AR" sz="3600" i="1" dirty="0" smtClean="0">
                <a:solidFill>
                  <a:srgbClr val="CC0000"/>
                </a:solidFill>
              </a:rPr>
              <a:t/>
            </a:r>
            <a:br>
              <a:rPr lang="es-AR" sz="3600" i="1" dirty="0" smtClean="0">
                <a:solidFill>
                  <a:srgbClr val="CC0000"/>
                </a:solidFill>
              </a:rPr>
            </a:br>
            <a:r>
              <a:rPr lang="es-AR" sz="3600" i="1" dirty="0" err="1" smtClean="0">
                <a:solidFill>
                  <a:srgbClr val="006600"/>
                </a:solidFill>
              </a:rPr>
              <a:t>Progan</a:t>
            </a:r>
            <a:r>
              <a:rPr lang="es-AR" sz="3600" i="1" dirty="0" smtClean="0">
                <a:solidFill>
                  <a:srgbClr val="006600"/>
                </a:solidFill>
              </a:rPr>
              <a:t> mayo 2014</a:t>
            </a:r>
            <a:br>
              <a:rPr lang="es-AR" sz="3600" i="1" dirty="0" smtClean="0">
                <a:solidFill>
                  <a:srgbClr val="006600"/>
                </a:solidFill>
              </a:rPr>
            </a:br>
            <a:r>
              <a:rPr lang="es-AR" sz="3600" i="1" dirty="0" smtClean="0">
                <a:solidFill>
                  <a:srgbClr val="CC0000"/>
                </a:solidFill>
              </a:rPr>
              <a:t>Como será el mercado en los próximos años</a:t>
            </a:r>
            <a:endParaRPr lang="en-US" sz="3600" i="1" dirty="0" smtClean="0">
              <a:solidFill>
                <a:srgbClr val="CC0000"/>
              </a:solidFill>
            </a:endParaRPr>
          </a:p>
        </p:txBody>
      </p:sp>
      <p:sp>
        <p:nvSpPr>
          <p:cNvPr id="5" name="Content Placeholder 2"/>
          <p:cNvSpPr>
            <a:spLocks noGrp="1"/>
          </p:cNvSpPr>
          <p:nvPr>
            <p:ph idx="1"/>
          </p:nvPr>
        </p:nvSpPr>
        <p:spPr>
          <a:xfrm>
            <a:off x="0" y="1339402"/>
            <a:ext cx="9144000" cy="5258247"/>
          </a:xfrm>
        </p:spPr>
        <p:txBody>
          <a:bodyPr rtlCol="0">
            <a:noAutofit/>
          </a:bodyPr>
          <a:lstStyle/>
          <a:p>
            <a:pPr eaLnBrk="1" fontAlgn="auto" hangingPunct="1">
              <a:spcAft>
                <a:spcPts val="0"/>
              </a:spcAft>
              <a:buFont typeface="Arial" pitchFamily="34" charset="0"/>
              <a:buChar char="•"/>
              <a:defRPr/>
            </a:pPr>
            <a:r>
              <a:rPr lang="es-AR" sz="2800" dirty="0" smtClean="0"/>
              <a:t>Escasez de oferta, mayor que en 2013 ( Australia, USA) </a:t>
            </a:r>
          </a:p>
          <a:p>
            <a:pPr eaLnBrk="1" fontAlgn="auto" hangingPunct="1">
              <a:spcAft>
                <a:spcPts val="0"/>
              </a:spcAft>
              <a:buFont typeface="Arial" pitchFamily="34" charset="0"/>
              <a:buChar char="•"/>
              <a:defRPr/>
            </a:pPr>
            <a:r>
              <a:rPr lang="es-AR" sz="2800" dirty="0" smtClean="0"/>
              <a:t>Demanda sostenida en países emergentes, liderada por China que pasa a ser un actor muy importante</a:t>
            </a:r>
          </a:p>
          <a:p>
            <a:pPr eaLnBrk="1" fontAlgn="auto" hangingPunct="1">
              <a:spcAft>
                <a:spcPts val="0"/>
              </a:spcAft>
              <a:buFont typeface="Arial" pitchFamily="34" charset="0"/>
              <a:buChar char="•"/>
              <a:defRPr/>
            </a:pPr>
            <a:r>
              <a:rPr lang="es-ES" sz="2800" dirty="0"/>
              <a:t>Fin de la liquidación en USA ?, precios muy buenos y exportaciones cayendo </a:t>
            </a:r>
            <a:endParaRPr lang="es-AR" sz="2800" b="1" dirty="0" smtClean="0"/>
          </a:p>
          <a:p>
            <a:pPr eaLnBrk="1" fontAlgn="auto" hangingPunct="1">
              <a:spcAft>
                <a:spcPts val="0"/>
              </a:spcAft>
              <a:buFont typeface="Arial" pitchFamily="34" charset="0"/>
              <a:buChar char="•"/>
              <a:defRPr/>
            </a:pPr>
            <a:r>
              <a:rPr lang="es-AR" sz="2800" b="1" dirty="0" smtClean="0"/>
              <a:t>Los próximos dos años tendría que haber precios muy buenos en el mercado mundial, pero existen muchas interrogantes y amenazas: </a:t>
            </a:r>
            <a:endParaRPr lang="es-AR" sz="2800" dirty="0" smtClean="0"/>
          </a:p>
          <a:p>
            <a:pPr eaLnBrk="1" fontAlgn="auto" hangingPunct="1">
              <a:spcAft>
                <a:spcPts val="0"/>
              </a:spcAft>
              <a:buFont typeface="Wingdings" pitchFamily="2" charset="2"/>
              <a:buChar char="Ø"/>
              <a:defRPr/>
            </a:pPr>
            <a:r>
              <a:rPr lang="es-AR" sz="2800" i="1" dirty="0" smtClean="0"/>
              <a:t>En la demanda</a:t>
            </a:r>
          </a:p>
          <a:p>
            <a:pPr eaLnBrk="1" fontAlgn="auto" hangingPunct="1">
              <a:spcAft>
                <a:spcPts val="0"/>
              </a:spcAft>
              <a:buFont typeface="Wingdings" pitchFamily="2" charset="2"/>
              <a:buChar char="Ø"/>
              <a:defRPr/>
            </a:pPr>
            <a:r>
              <a:rPr lang="es-AR" sz="2800" i="1" dirty="0" smtClean="0"/>
              <a:t>En la oferta y competencia</a:t>
            </a:r>
          </a:p>
          <a:p>
            <a:pPr eaLnBrk="1" fontAlgn="auto" hangingPunct="1">
              <a:spcAft>
                <a:spcPts val="0"/>
              </a:spcAft>
              <a:buFont typeface="Wingdings" pitchFamily="2" charset="2"/>
              <a:buChar char="Ø"/>
              <a:defRPr/>
            </a:pPr>
            <a:r>
              <a:rPr lang="es-AR" sz="2800" i="1" dirty="0" smtClean="0"/>
              <a:t>Propios de Uruguay y sus relaciones internacionales</a:t>
            </a:r>
          </a:p>
          <a:p>
            <a:pPr eaLnBrk="1" fontAlgn="auto" hangingPunct="1">
              <a:spcAft>
                <a:spcPts val="0"/>
              </a:spcAft>
              <a:buFont typeface="Arial" pitchFamily="34" charset="0"/>
              <a:buNone/>
              <a:defRPr/>
            </a:pPr>
            <a:r>
              <a:rPr lang="es-AR" sz="2800" dirty="0" smtClean="0">
                <a:solidFill>
                  <a:schemeClr val="accent1">
                    <a:lumMod val="50000"/>
                  </a:schemeClr>
                </a:solidFill>
              </a:rPr>
              <a:t>    </a:t>
            </a:r>
            <a:endParaRPr lang="es-AR" sz="2800" b="1" dirty="0" smtClean="0">
              <a:solidFill>
                <a:schemeClr val="accent1">
                  <a:lumMod val="50000"/>
                </a:schemeClr>
              </a:solidFill>
            </a:endParaRPr>
          </a:p>
        </p:txBody>
      </p:sp>
    </p:spTree>
    <p:extLst>
      <p:ext uri="{BB962C8B-B14F-4D97-AF65-F5344CB8AC3E}">
        <p14:creationId xmlns:p14="http://schemas.microsoft.com/office/powerpoint/2010/main" val="3390854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dirty="0" smtClean="0"/>
              <a:t>JUST en el mercado en pocos meses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034" y="1352282"/>
            <a:ext cx="8113690" cy="5228822"/>
          </a:xfrm>
        </p:spPr>
      </p:pic>
    </p:spTree>
    <p:extLst>
      <p:ext uri="{BB962C8B-B14F-4D97-AF65-F5344CB8AC3E}">
        <p14:creationId xmlns:p14="http://schemas.microsoft.com/office/powerpoint/2010/main" val="75386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981075"/>
          </a:xfrm>
        </p:spPr>
        <p:txBody>
          <a:bodyPr>
            <a:normAutofit fontScale="90000"/>
          </a:bodyPr>
          <a:lstStyle/>
          <a:p>
            <a:r>
              <a:rPr lang="es-AR" sz="3200" i="1" dirty="0" smtClean="0">
                <a:solidFill>
                  <a:srgbClr val="C00000"/>
                </a:solidFill>
              </a:rPr>
              <a:t/>
            </a:r>
            <a:br>
              <a:rPr lang="es-AR" sz="3200" i="1" dirty="0" smtClean="0">
                <a:solidFill>
                  <a:srgbClr val="C00000"/>
                </a:solidFill>
              </a:rPr>
            </a:br>
            <a:r>
              <a:rPr lang="es-AR" sz="3200" i="1" dirty="0" err="1" smtClean="0">
                <a:solidFill>
                  <a:srgbClr val="006600"/>
                </a:solidFill>
              </a:rPr>
              <a:t>Progan</a:t>
            </a:r>
            <a:r>
              <a:rPr lang="es-AR" sz="3200" dirty="0" smtClean="0">
                <a:solidFill>
                  <a:srgbClr val="006600"/>
                </a:solidFill>
              </a:rPr>
              <a:t>, mayo 2014</a:t>
            </a:r>
            <a:r>
              <a:rPr lang="es-AR" sz="3200" dirty="0"/>
              <a:t/>
            </a:r>
            <a:br>
              <a:rPr lang="es-AR" sz="3200" dirty="0"/>
            </a:br>
            <a:r>
              <a:rPr lang="es-AR" sz="3200" i="1" dirty="0" smtClean="0">
                <a:solidFill>
                  <a:srgbClr val="C00000"/>
                </a:solidFill>
              </a:rPr>
              <a:t>Los riesgos a nivel de la demanda, existen, pero no parecen inminentes</a:t>
            </a:r>
            <a:endParaRPr lang="en-US" sz="3200" i="1" dirty="0" smtClean="0">
              <a:solidFill>
                <a:srgbClr val="C00000"/>
              </a:solidFill>
            </a:endParaRPr>
          </a:p>
        </p:txBody>
      </p:sp>
      <p:sp>
        <p:nvSpPr>
          <p:cNvPr id="4" name="Content Placeholder 2"/>
          <p:cNvSpPr>
            <a:spLocks noGrp="1"/>
          </p:cNvSpPr>
          <p:nvPr>
            <p:ph idx="1"/>
          </p:nvPr>
        </p:nvSpPr>
        <p:spPr>
          <a:xfrm>
            <a:off x="0" y="1390918"/>
            <a:ext cx="9144000" cy="5467082"/>
          </a:xfrm>
        </p:spPr>
        <p:txBody>
          <a:bodyPr/>
          <a:lstStyle/>
          <a:p>
            <a:pPr eaLnBrk="1" fontAlgn="auto" hangingPunct="1">
              <a:spcAft>
                <a:spcPts val="0"/>
              </a:spcAft>
              <a:defRPr/>
            </a:pPr>
            <a:r>
              <a:rPr lang="es-AR" sz="2400" b="1" dirty="0" smtClean="0"/>
              <a:t>Reducción importante del crecimiento en países emergentes y eventualidad de crisis </a:t>
            </a:r>
            <a:r>
              <a:rPr lang="es-AR" sz="2400" dirty="0" smtClean="0"/>
              <a:t>pueden afectar mucho al mercado ya que son estos los que han sostenido la demanda mundial. Los dos grandes mercados importadores como Rusia y China son muy intervenidos por el gobierno, lo que siempre tiene sus riesgos, Venezuela no será un gran demandante en el futuro</a:t>
            </a:r>
          </a:p>
          <a:p>
            <a:pPr marL="0" indent="0" eaLnBrk="1" fontAlgn="auto" hangingPunct="1">
              <a:spcAft>
                <a:spcPts val="0"/>
              </a:spcAft>
              <a:buNone/>
              <a:defRPr/>
            </a:pPr>
            <a:endParaRPr lang="es-AR" sz="2400" b="1" dirty="0" smtClean="0"/>
          </a:p>
          <a:p>
            <a:pPr eaLnBrk="1" fontAlgn="auto" hangingPunct="1">
              <a:spcAft>
                <a:spcPts val="0"/>
              </a:spcAft>
              <a:defRPr/>
            </a:pPr>
            <a:r>
              <a:rPr lang="es-AR" sz="2400" dirty="0" smtClean="0"/>
              <a:t>Los </a:t>
            </a:r>
            <a:r>
              <a:rPr lang="es-AR" sz="2400" b="1" dirty="0" smtClean="0"/>
              <a:t>altos precios </a:t>
            </a:r>
            <a:r>
              <a:rPr lang="es-AR" sz="2400" dirty="0" smtClean="0"/>
              <a:t>de la carne vacuna pueden encontrar un techo en todos los mercados, incluso los desarrollados. </a:t>
            </a:r>
          </a:p>
          <a:p>
            <a:pPr marL="0" indent="0" eaLnBrk="1" fontAlgn="auto" hangingPunct="1">
              <a:spcAft>
                <a:spcPts val="0"/>
              </a:spcAft>
              <a:buNone/>
              <a:defRPr/>
            </a:pPr>
            <a:endParaRPr lang="es-AR" sz="2400" dirty="0" smtClean="0"/>
          </a:p>
          <a:p>
            <a:pPr eaLnBrk="1" fontAlgn="auto" hangingPunct="1">
              <a:spcAft>
                <a:spcPts val="0"/>
              </a:spcAft>
              <a:defRPr/>
            </a:pPr>
            <a:r>
              <a:rPr lang="es-AR" sz="2400" b="1" dirty="0" smtClean="0"/>
              <a:t>Reducción del precio del petróleo </a:t>
            </a:r>
            <a:r>
              <a:rPr lang="es-AR" sz="2400" dirty="0" smtClean="0"/>
              <a:t>y demanda de exportadores como Rusia, Arabia Saudita y otros países árabes  petroleros a los que Brasil exporta más del 50% del volumen de su carne fresca</a:t>
            </a:r>
          </a:p>
          <a:p>
            <a:pPr eaLnBrk="1" fontAlgn="auto" hangingPunct="1">
              <a:spcAft>
                <a:spcPts val="0"/>
              </a:spcAft>
              <a:buFont typeface="Arial" pitchFamily="34" charset="0"/>
              <a:buNone/>
              <a:defRPr/>
            </a:pPr>
            <a:endParaRPr lang="en-US" dirty="0">
              <a:solidFill>
                <a:srgbClr val="002060"/>
              </a:solidFill>
            </a:endParaRPr>
          </a:p>
        </p:txBody>
      </p:sp>
    </p:spTree>
    <p:extLst>
      <p:ext uri="{BB962C8B-B14F-4D97-AF65-F5344CB8AC3E}">
        <p14:creationId xmlns:p14="http://schemas.microsoft.com/office/powerpoint/2010/main" val="2766415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s-UY" dirty="0" smtClean="0"/>
              <a:t>Que pretendemos con la presentación</a:t>
            </a:r>
            <a:endParaRPr lang="en-US" dirty="0"/>
          </a:p>
        </p:txBody>
      </p:sp>
      <p:sp>
        <p:nvSpPr>
          <p:cNvPr id="3" name="Content Placeholder 2"/>
          <p:cNvSpPr>
            <a:spLocks noGrp="1"/>
          </p:cNvSpPr>
          <p:nvPr>
            <p:ph idx="1"/>
          </p:nvPr>
        </p:nvSpPr>
        <p:spPr>
          <a:xfrm>
            <a:off x="628650" y="1433015"/>
            <a:ext cx="8187804" cy="5227092"/>
          </a:xfrm>
        </p:spPr>
        <p:txBody>
          <a:bodyPr>
            <a:normAutofit/>
          </a:bodyPr>
          <a:lstStyle/>
          <a:p>
            <a:endParaRPr lang="es-UY" dirty="0" smtClean="0"/>
          </a:p>
          <a:p>
            <a:r>
              <a:rPr lang="es-UY" dirty="0" smtClean="0"/>
              <a:t>Analizar y entender  lo ocurrido a nivel de mercados y  sobre todo de precios</a:t>
            </a:r>
          </a:p>
          <a:p>
            <a:pPr marL="0" indent="0">
              <a:buNone/>
            </a:pPr>
            <a:endParaRPr lang="es-UY" dirty="0" smtClean="0"/>
          </a:p>
          <a:p>
            <a:r>
              <a:rPr lang="es-UY" dirty="0"/>
              <a:t>I</a:t>
            </a:r>
            <a:r>
              <a:rPr lang="es-UY" dirty="0" smtClean="0"/>
              <a:t>dentificar las variables clave que los determinaron </a:t>
            </a:r>
          </a:p>
          <a:p>
            <a:pPr marL="0" indent="0">
              <a:buNone/>
            </a:pPr>
            <a:endParaRPr lang="es-UY" dirty="0" smtClean="0"/>
          </a:p>
          <a:p>
            <a:r>
              <a:rPr lang="es-UY" dirty="0" smtClean="0"/>
              <a:t>Prever el  posible comportamiento de esas variables hacia el futuro y a través de ellas, anticipar lo que pasará a nivel de precios de la carne vacuna  en el mercado mundial</a:t>
            </a:r>
            <a:endParaRPr lang="en-US" dirty="0"/>
          </a:p>
        </p:txBody>
      </p:sp>
    </p:spTree>
    <p:extLst>
      <p:ext uri="{BB962C8B-B14F-4D97-AF65-F5344CB8AC3E}">
        <p14:creationId xmlns:p14="http://schemas.microsoft.com/office/powerpoint/2010/main" val="219371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403350"/>
          </a:xfrm>
        </p:spPr>
        <p:txBody>
          <a:bodyPr/>
          <a:lstStyle/>
          <a:p>
            <a:pPr eaLnBrk="1" hangingPunct="1"/>
            <a:r>
              <a:rPr lang="es-AR" sz="3200" i="1" dirty="0" smtClean="0"/>
              <a:t>El mercado mundial de la carne bovina y perspectivas       </a:t>
            </a:r>
            <a:r>
              <a:rPr lang="es-AR" sz="2800" dirty="0" smtClean="0"/>
              <a:t>(</a:t>
            </a:r>
            <a:r>
              <a:rPr lang="es-AR" sz="2800" dirty="0" err="1" smtClean="0"/>
              <a:t>Institut</a:t>
            </a:r>
            <a:r>
              <a:rPr lang="es-AR" sz="2800" dirty="0" smtClean="0"/>
              <a:t> de </a:t>
            </a:r>
            <a:r>
              <a:rPr lang="es-AR" sz="2800" dirty="0" err="1" smtClean="0"/>
              <a:t>l’élevage</a:t>
            </a:r>
            <a:r>
              <a:rPr lang="es-AR" sz="2800" dirty="0" smtClean="0"/>
              <a:t> Francia, Mayo de 2013 y 2018)</a:t>
            </a:r>
            <a:endParaRPr lang="en-US" sz="2800" dirty="0" smtClean="0"/>
          </a:p>
        </p:txBody>
      </p:sp>
      <p:sp>
        <p:nvSpPr>
          <p:cNvPr id="3" name="Content Placeholder 2"/>
          <p:cNvSpPr>
            <a:spLocks noGrp="1"/>
          </p:cNvSpPr>
          <p:nvPr>
            <p:ph idx="1"/>
          </p:nvPr>
        </p:nvSpPr>
        <p:spPr>
          <a:xfrm>
            <a:off x="179388" y="1403350"/>
            <a:ext cx="8964612" cy="5454650"/>
          </a:xfrm>
        </p:spPr>
        <p:txBody>
          <a:bodyPr rtlCol="0">
            <a:normAutofit fontScale="92500" lnSpcReduction="10000"/>
          </a:bodyPr>
          <a:lstStyle/>
          <a:p>
            <a:pPr eaLnBrk="1" fontAlgn="auto" hangingPunct="1">
              <a:spcAft>
                <a:spcPts val="0"/>
              </a:spcAft>
              <a:defRPr/>
            </a:pPr>
            <a:r>
              <a:rPr lang="es-AR" sz="2800" b="1" dirty="0" smtClean="0"/>
              <a:t>2013-   </a:t>
            </a:r>
            <a:r>
              <a:rPr lang="es-AR" sz="2800" dirty="0" smtClean="0"/>
              <a:t>Penuria en el mercado mundial: mientras aumenta la demanda en países emergentes hace 5 años que la producción está estancada a pesar de la aparición de India</a:t>
            </a:r>
          </a:p>
          <a:p>
            <a:pPr eaLnBrk="1" fontAlgn="auto" hangingPunct="1">
              <a:spcAft>
                <a:spcPts val="0"/>
              </a:spcAft>
              <a:defRPr/>
            </a:pPr>
            <a:r>
              <a:rPr lang="es-AR" b="1" dirty="0" smtClean="0"/>
              <a:t>2014-   </a:t>
            </a:r>
            <a:r>
              <a:rPr lang="es-AR" dirty="0" smtClean="0"/>
              <a:t>Rebota la producción en 2013… y los precios a principios de 2014</a:t>
            </a:r>
            <a:endParaRPr lang="es-AR" sz="2800" dirty="0" smtClean="0"/>
          </a:p>
          <a:p>
            <a:pPr eaLnBrk="1" fontAlgn="auto" hangingPunct="1">
              <a:spcAft>
                <a:spcPts val="0"/>
              </a:spcAft>
              <a:defRPr/>
            </a:pPr>
            <a:r>
              <a:rPr lang="es-AR" sz="2800" b="1" dirty="0" smtClean="0"/>
              <a:t>2015-   </a:t>
            </a:r>
            <a:r>
              <a:rPr lang="es-AR" sz="2800" dirty="0" smtClean="0"/>
              <a:t>La producción apenas sigue a la demanda y los precios explotan. </a:t>
            </a:r>
          </a:p>
          <a:p>
            <a:pPr eaLnBrk="1" fontAlgn="auto" hangingPunct="1">
              <a:spcAft>
                <a:spcPts val="0"/>
              </a:spcAft>
              <a:defRPr/>
            </a:pPr>
            <a:r>
              <a:rPr lang="es-AR" b="1" dirty="0" smtClean="0"/>
              <a:t>2016-   </a:t>
            </a:r>
            <a:r>
              <a:rPr lang="es-AR" dirty="0" smtClean="0"/>
              <a:t>El mercado mundial de carne vacuna en medio de </a:t>
            </a:r>
            <a:r>
              <a:rPr lang="es-AR" dirty="0"/>
              <a:t>l</a:t>
            </a:r>
            <a:r>
              <a:rPr lang="es-AR" dirty="0" smtClean="0"/>
              <a:t>a tormenta económica mundial</a:t>
            </a:r>
          </a:p>
          <a:p>
            <a:pPr eaLnBrk="1" fontAlgn="auto" hangingPunct="1">
              <a:spcAft>
                <a:spcPts val="0"/>
              </a:spcAft>
              <a:defRPr/>
            </a:pPr>
            <a:r>
              <a:rPr lang="es-AR" sz="2800" b="1" dirty="0" smtClean="0"/>
              <a:t>2017-  </a:t>
            </a:r>
            <a:r>
              <a:rPr lang="es-AR" sz="2800" dirty="0" smtClean="0"/>
              <a:t>La demanda asiática no afloja y los americanos están de vuelta</a:t>
            </a:r>
          </a:p>
          <a:p>
            <a:pPr eaLnBrk="1" fontAlgn="auto" hangingPunct="1">
              <a:spcAft>
                <a:spcPts val="0"/>
              </a:spcAft>
              <a:defRPr/>
            </a:pPr>
            <a:r>
              <a:rPr lang="es-AR" b="1" dirty="0" smtClean="0"/>
              <a:t>2018-  </a:t>
            </a:r>
            <a:r>
              <a:rPr lang="es-AR" dirty="0" smtClean="0"/>
              <a:t>Mirando al Este: aumenta la producción de grandes exportadores y crece la demanda asiática (China, Japón y Corea)</a:t>
            </a:r>
            <a:endParaRPr lang="es-AR" sz="2800" dirty="0" smtClean="0"/>
          </a:p>
        </p:txBody>
      </p:sp>
    </p:spTree>
    <p:extLst>
      <p:ext uri="{BB962C8B-B14F-4D97-AF65-F5344CB8AC3E}">
        <p14:creationId xmlns:p14="http://schemas.microsoft.com/office/powerpoint/2010/main" val="1435277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2508</TotalTime>
  <Words>3365</Words>
  <Application>Microsoft Office PowerPoint</Application>
  <PresentationFormat>Presentación en pantalla (4:3)</PresentationFormat>
  <Paragraphs>400</Paragraphs>
  <Slides>60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60</vt:i4>
      </vt:variant>
    </vt:vector>
  </HeadingPairs>
  <TitlesOfParts>
    <vt:vector size="68" baseType="lpstr">
      <vt:lpstr>Arial</vt:lpstr>
      <vt:lpstr>Arial Black</vt:lpstr>
      <vt:lpstr>Calibri</vt:lpstr>
      <vt:lpstr>Calibri Light</vt:lpstr>
      <vt:lpstr>Wingdings</vt:lpstr>
      <vt:lpstr>Office Theme</vt:lpstr>
      <vt:lpstr>Chart</vt:lpstr>
      <vt:lpstr>Packager Shell Object</vt:lpstr>
      <vt:lpstr> Productores Ganaderos del Uruguay  </vt:lpstr>
      <vt:lpstr>Contenido</vt:lpstr>
      <vt:lpstr> Progan mayo de 2014 En conclusión:  el mercado mundial de alimentos hacia un nuevo equilibrio</vt:lpstr>
      <vt:lpstr>Esta vez no será diferente!!!</vt:lpstr>
      <vt:lpstr>Evolución reciente y perspectivas de corto plazo del mercado mundial de carne vacuna y animales en pie </vt:lpstr>
      <vt:lpstr> Progan mayo 2014 Como será el mercado en los próximos años</vt:lpstr>
      <vt:lpstr> Progan, mayo 2014 Los riesgos a nivel de la demanda, existen, pero no parecen inminentes</vt:lpstr>
      <vt:lpstr>Que pretendemos con la presentación</vt:lpstr>
      <vt:lpstr>El mercado mundial de la carne bovina y perspectivas       (Institut de l’élevage Francia, Mayo de 2013 y 2018)</vt:lpstr>
      <vt:lpstr>Indice de precios de cereales, oleaginosas y carne vacuna (FAO, Agosto 2018)</vt:lpstr>
      <vt:lpstr>Los grandes exportadores al 2017 (idele 2018)</vt:lpstr>
      <vt:lpstr>Los grandes importadores al 2017 (idele 2018)</vt:lpstr>
      <vt:lpstr>Gran responsable de la “escasez” 2010-2012 Exportaciones de AR+BR+URU</vt:lpstr>
      <vt:lpstr>Abundancia más que escasez en el período 2014-15 exportaciones  de 6 países  Mercosur+Aust+USA (ktons ec) </vt:lpstr>
      <vt:lpstr>Australia: evolución de exportaciones, Enero 2018 Reproduced courtesy of Meat &amp; Livestock Australia Limited - www.mla.com.au</vt:lpstr>
      <vt:lpstr>USA en el centro del mercado mundial: evolución del rodeo (enero)  cabs</vt:lpstr>
      <vt:lpstr>USA: evolución de la producción (mill de tons)</vt:lpstr>
      <vt:lpstr>Precio del ganado en USA (u$s/kg.vivo)</vt:lpstr>
      <vt:lpstr>USA: vaca para industria (u$s/100 libras/kg) </vt:lpstr>
      <vt:lpstr>USA: evolución de importaciones  (000tons. ec)</vt:lpstr>
      <vt:lpstr>Impacto sobre el mercado mundial: como trasmite el mercado de USA, sus movimientos al resto del mundo</vt:lpstr>
      <vt:lpstr>3er. Período : 2016-2017 </vt:lpstr>
      <vt:lpstr>Los factores que afectaron oferta y demanda en 2016 y 2017</vt:lpstr>
      <vt:lpstr>El precio del petróleo subió 130% </vt:lpstr>
      <vt:lpstr>El dólar perdió 10 % frente a un conjunto ponderado de divisas </vt:lpstr>
      <vt:lpstr>El consumo en USA aumentó 2 kgs/capita; (600.000 tons.ec)  USDA 2018  (per capita en kgs ec.)</vt:lpstr>
      <vt:lpstr>La oferta en 2018-2020</vt:lpstr>
      <vt:lpstr>La demanda en 2018-2020 </vt:lpstr>
      <vt:lpstr>Los precios en 2018-2020</vt:lpstr>
      <vt:lpstr>El comercio mundial de animales vivos</vt:lpstr>
      <vt:lpstr>Exportación de ganado en pie  sin reproductores (Idele 2018)</vt:lpstr>
      <vt:lpstr>Importación de ganado en pie sin reproductores (Idele 2018)</vt:lpstr>
      <vt:lpstr>La situación de Uruguay en este contexto </vt:lpstr>
      <vt:lpstr>Desafíos de corto plazo</vt:lpstr>
      <vt:lpstr>Precio novillo 5 países  (IPCVA 2018) (pm10semanas)</vt:lpstr>
      <vt:lpstr>Precios promedio de exportación u$d/ton ec</vt:lpstr>
      <vt:lpstr>Uruguay:  destinos de exportación  (pc) (inac 2018)</vt:lpstr>
      <vt:lpstr>China, un mercado muy competitivo también USA,Francia, UK, Belarus Reproduced courtesy of Meat &amp; Livestock Australia Limited - www.mla.com.au</vt:lpstr>
      <vt:lpstr>Un mercado segmentado: canales de distribución de la carne importada en China de acuerdo a su origen (Idele, Noviembre 2016)</vt:lpstr>
      <vt:lpstr>Exportación de ganado en pie Blasina y asociados  2018</vt:lpstr>
      <vt:lpstr>Situación arancelaria  de países exportadores  de carne</vt:lpstr>
      <vt:lpstr>Tenemos una estrategia de exportación? Destinos de las carnes uruguayas</vt:lpstr>
      <vt:lpstr>La otra variable que importa</vt:lpstr>
      <vt:lpstr>Uruguay: crecimiento anual del PBI en %  BM, 2018 </vt:lpstr>
      <vt:lpstr>El consumo de carne vacuna se reduce en  países desarrollados, se acentúan las críticas  y la oferta puede crecer   Temas de largo plazo que se plantean como amenazas y como oportunidades </vt:lpstr>
      <vt:lpstr>Australia: evolución consumo p/c  ec</vt:lpstr>
      <vt:lpstr>Porque cae el consumo de carne vacuna en países desarrollados ?</vt:lpstr>
      <vt:lpstr>El porqué de la mala imagen</vt:lpstr>
      <vt:lpstr>Nuevas tecnologías y carnes sintéticas</vt:lpstr>
      <vt:lpstr>Beyond Meat (100% Plant Protein)</vt:lpstr>
      <vt:lpstr>Presentación de PowerPoint</vt:lpstr>
      <vt:lpstr>MEMPHIS MEATS</vt:lpstr>
      <vt:lpstr>La batalla entre la industria cárnica y los  “Silicon Valley’s lab-grown meat startups” al rojo vivo</vt:lpstr>
      <vt:lpstr>El uso de “nuevas” tecnologías en la producción de alimentos, con inteligencia artificial,  edición de genes y alimentos “sintéticos” en general y muy particularmente carne, es un desafío importante para la ganadería, que no impactará mañana, pero que vale la pena seguir de cerca.  La diferenciación de productos y la certificación de procesos será cada vez una herramienta de más valor para la ganadería </vt:lpstr>
      <vt:lpstr>GRACIAS</vt:lpstr>
      <vt:lpstr>Que pretendemos con la presentación</vt:lpstr>
      <vt:lpstr>Importaciones de China y Hong Kong</vt:lpstr>
      <vt:lpstr>El mercado mundial de la carne bovina y perspectivas       (Institut de l’élevage Francia Enero de 2013 y 2015)</vt:lpstr>
      <vt:lpstr>Presentación de PowerPoint</vt:lpstr>
      <vt:lpstr>JUST en el mercado en pocos meses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Vazquez Platero</dc:creator>
  <cp:lastModifiedBy>Rodrigo Laluz</cp:lastModifiedBy>
  <cp:revision>92</cp:revision>
  <dcterms:created xsi:type="dcterms:W3CDTF">2018-08-15T19:44:29Z</dcterms:created>
  <dcterms:modified xsi:type="dcterms:W3CDTF">2018-09-10T23:19:26Z</dcterms:modified>
</cp:coreProperties>
</file>